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6" r:id="rId4"/>
    <p:sldId id="265" r:id="rId5"/>
    <p:sldId id="264" r:id="rId6"/>
    <p:sldId id="262" r:id="rId7"/>
    <p:sldId id="270" r:id="rId8"/>
    <p:sldId id="261" r:id="rId9"/>
    <p:sldId id="260" r:id="rId10"/>
    <p:sldId id="267" r:id="rId11"/>
    <p:sldId id="268" r:id="rId12"/>
    <p:sldId id="271" r:id="rId13"/>
    <p:sldId id="272" r:id="rId14"/>
    <p:sldId id="274" r:id="rId15"/>
    <p:sldId id="273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06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959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321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10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855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60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00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0533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195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0020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146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642BF-5461-4417-85ED-37012B52459A}" type="datetimeFigureOut">
              <a:rPr lang="tr-TR" smtClean="0"/>
              <a:t>17.05.2017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B9193-6B71-4798-9140-8F77F7D891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09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3"/>
          <a:stretch/>
        </p:blipFill>
        <p:spPr>
          <a:xfrm>
            <a:off x="3429001" y="1905000"/>
            <a:ext cx="5486399" cy="4699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69966" y="381000"/>
            <a:ext cx="116607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cap="small" dirty="0" smtClean="0">
                <a:solidFill>
                  <a:schemeClr val="accent1">
                    <a:lumMod val="50000"/>
                  </a:schemeClr>
                </a:solidFill>
              </a:rPr>
              <a:t>2017 </a:t>
            </a:r>
            <a:r>
              <a:rPr lang="tr-TR" sz="4400" b="1" cap="small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tr-TR" sz="4400" b="1" cap="small" dirty="0" smtClean="0">
                <a:solidFill>
                  <a:schemeClr val="accent1">
                    <a:lumMod val="50000"/>
                  </a:schemeClr>
                </a:solidFill>
              </a:rPr>
              <a:t>2018 </a:t>
            </a:r>
            <a:r>
              <a:rPr lang="tr-TR" sz="4400" b="1" cap="small" dirty="0">
                <a:solidFill>
                  <a:schemeClr val="accent1">
                    <a:lumMod val="50000"/>
                  </a:schemeClr>
                </a:solidFill>
              </a:rPr>
              <a:t>AKADEMİK YILI </a:t>
            </a:r>
            <a:br>
              <a:rPr lang="tr-TR" sz="4400" b="1" cap="small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tr-TR" sz="4400" b="1" cap="small" dirty="0" smtClean="0">
                <a:solidFill>
                  <a:schemeClr val="accent1">
                    <a:lumMod val="50000"/>
                  </a:schemeClr>
                </a:solidFill>
              </a:rPr>
              <a:t>DEĞİŞİM ÖĞRENCİLERİ BİLGİLENDİRME TOPLANTISI</a:t>
            </a:r>
            <a:endParaRPr lang="tr-TR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5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48" y="294928"/>
            <a:ext cx="7886700" cy="49697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</a:rPr>
              <a:t>E-PETITION</a:t>
            </a:r>
            <a:endParaRPr lang="tr-T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" y="5773317"/>
            <a:ext cx="11878492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40226" y="975316"/>
            <a:ext cx="1052866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E-petition </a:t>
            </a:r>
            <a:r>
              <a:rPr lang="en-US" sz="3200" b="1" dirty="0" err="1"/>
              <a:t>nedir</a:t>
            </a:r>
            <a:r>
              <a:rPr lang="en-US" sz="3200" b="1" dirty="0" smtClean="0"/>
              <a:t>?</a:t>
            </a:r>
            <a:endParaRPr lang="tr-TR" sz="3200" b="1" dirty="0" smtClean="0"/>
          </a:p>
          <a:p>
            <a:endParaRPr lang="tr-TR" sz="3200" dirty="0"/>
          </a:p>
          <a:p>
            <a:pPr lvl="0"/>
            <a:r>
              <a:rPr lang="tr-TR" sz="2400" dirty="0" smtClean="0"/>
              <a:t>- </a:t>
            </a:r>
            <a:r>
              <a:rPr lang="en-US" sz="2400" dirty="0" smtClean="0"/>
              <a:t>E-petition </a:t>
            </a:r>
            <a:r>
              <a:rPr lang="en-US" sz="2400" dirty="0"/>
              <a:t>hem </a:t>
            </a:r>
            <a:r>
              <a:rPr lang="en-US" sz="2400" dirty="0" smtClean="0"/>
              <a:t>Learning Agreement hem </a:t>
            </a:r>
            <a:r>
              <a:rPr lang="en-US" sz="2400" dirty="0"/>
              <a:t>de </a:t>
            </a:r>
            <a:r>
              <a:rPr lang="en-US" sz="2400" dirty="0" smtClean="0"/>
              <a:t>Leave of </a:t>
            </a:r>
            <a:r>
              <a:rPr lang="en-US" sz="2400" dirty="0" err="1" smtClean="0"/>
              <a:t>Absence’ınız</a:t>
            </a:r>
            <a:r>
              <a:rPr lang="en-US" sz="2400" dirty="0" smtClean="0"/>
              <a:t> </a:t>
            </a:r>
            <a:r>
              <a:rPr lang="en-US" sz="2400" dirty="0" err="1" smtClean="0"/>
              <a:t>yerine</a:t>
            </a:r>
            <a:r>
              <a:rPr lang="en-US" sz="2400" dirty="0" smtClean="0"/>
              <a:t> </a:t>
            </a:r>
            <a:r>
              <a:rPr lang="en-US" sz="2400" dirty="0" err="1"/>
              <a:t>geçen</a:t>
            </a:r>
            <a:r>
              <a:rPr lang="en-US" sz="2400" dirty="0"/>
              <a:t>,</a:t>
            </a:r>
            <a:endParaRPr lang="tr-TR" sz="2400" dirty="0"/>
          </a:p>
          <a:p>
            <a:pPr lvl="0"/>
            <a:r>
              <a:rPr lang="tr-TR" sz="2400" dirty="0" smtClean="0"/>
              <a:t>- </a:t>
            </a:r>
            <a:r>
              <a:rPr lang="en-US" sz="2400" dirty="0" err="1" smtClean="0"/>
              <a:t>Karşı</a:t>
            </a:r>
            <a:r>
              <a:rPr lang="en-US" sz="2400" dirty="0" smtClean="0"/>
              <a:t> </a:t>
            </a:r>
            <a:r>
              <a:rPr lang="en-US" sz="2400" dirty="0" err="1"/>
              <a:t>kurumda</a:t>
            </a:r>
            <a:r>
              <a:rPr lang="en-US" sz="2400" dirty="0"/>
              <a:t> </a:t>
            </a:r>
            <a:r>
              <a:rPr lang="en-US" sz="2400" dirty="0" err="1"/>
              <a:t>alacağınız</a:t>
            </a:r>
            <a:r>
              <a:rPr lang="en-US" sz="2400" dirty="0"/>
              <a:t> </a:t>
            </a:r>
            <a:r>
              <a:rPr lang="en-US" sz="2400" dirty="0" err="1"/>
              <a:t>dersleri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burada</a:t>
            </a:r>
            <a:r>
              <a:rPr lang="en-US" sz="2400" dirty="0"/>
              <a:t> </a:t>
            </a:r>
            <a:r>
              <a:rPr lang="en-US" sz="2400" dirty="0" err="1"/>
              <a:t>yerlerine</a:t>
            </a:r>
            <a:r>
              <a:rPr lang="en-US" sz="2400" dirty="0"/>
              <a:t> </a:t>
            </a:r>
            <a:r>
              <a:rPr lang="en-US" sz="2400" dirty="0" err="1"/>
              <a:t>saydırmak</a:t>
            </a:r>
            <a:r>
              <a:rPr lang="en-US" sz="2400" dirty="0"/>
              <a:t> </a:t>
            </a:r>
            <a:r>
              <a:rPr lang="en-US" sz="2400" dirty="0" err="1"/>
              <a:t>istediğiniz</a:t>
            </a:r>
            <a:r>
              <a:rPr lang="en-US" sz="2400" dirty="0"/>
              <a:t> </a:t>
            </a:r>
            <a:r>
              <a:rPr lang="en-US" sz="2400" dirty="0" err="1"/>
              <a:t>dersleri</a:t>
            </a:r>
            <a:r>
              <a:rPr lang="en-US" sz="2400" dirty="0"/>
              <a:t> </a:t>
            </a:r>
            <a:r>
              <a:rPr lang="en-US" sz="2400" dirty="0" err="1"/>
              <a:t>girdiğiniz</a:t>
            </a:r>
            <a:r>
              <a:rPr lang="en-US" sz="2400" dirty="0"/>
              <a:t>,</a:t>
            </a:r>
            <a:endParaRPr lang="tr-TR" sz="2400" dirty="0"/>
          </a:p>
          <a:p>
            <a:pPr lvl="0"/>
            <a:r>
              <a:rPr lang="tr-TR" sz="2400" dirty="0" smtClean="0"/>
              <a:t>- </a:t>
            </a:r>
            <a:r>
              <a:rPr lang="en-US" sz="2400" dirty="0" err="1" smtClean="0"/>
              <a:t>Buradaki</a:t>
            </a:r>
            <a:r>
              <a:rPr lang="en-US" sz="2400" dirty="0" smtClean="0"/>
              <a:t> </a:t>
            </a:r>
            <a:r>
              <a:rPr lang="en-US" sz="2400" dirty="0" err="1"/>
              <a:t>akademik</a:t>
            </a:r>
            <a:r>
              <a:rPr lang="en-US" sz="2400" dirty="0"/>
              <a:t> </a:t>
            </a:r>
            <a:r>
              <a:rPr lang="en-US" sz="2400" dirty="0" err="1"/>
              <a:t>biriminizin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bizim</a:t>
            </a:r>
            <a:r>
              <a:rPr lang="en-US" sz="2400" dirty="0"/>
              <a:t>, </a:t>
            </a:r>
            <a:r>
              <a:rPr lang="en-US" sz="2400" dirty="0" err="1"/>
              <a:t>karşı</a:t>
            </a:r>
            <a:r>
              <a:rPr lang="en-US" sz="2400" dirty="0"/>
              <a:t> </a:t>
            </a:r>
            <a:r>
              <a:rPr lang="en-US" sz="2400" dirty="0" err="1"/>
              <a:t>kurumda</a:t>
            </a:r>
            <a:r>
              <a:rPr lang="en-US" sz="2400" dirty="0"/>
              <a:t> </a:t>
            </a:r>
            <a:r>
              <a:rPr lang="en-US" sz="2400" dirty="0" err="1"/>
              <a:t>aldığınız</a:t>
            </a:r>
            <a:r>
              <a:rPr lang="en-US" sz="2400" dirty="0"/>
              <a:t> </a:t>
            </a:r>
            <a:r>
              <a:rPr lang="en-US" sz="2400" dirty="0" err="1"/>
              <a:t>dersleri</a:t>
            </a:r>
            <a:r>
              <a:rPr lang="en-US" sz="2400" dirty="0"/>
              <a:t> </a:t>
            </a:r>
            <a:r>
              <a:rPr lang="en-US" sz="2400" dirty="0" err="1"/>
              <a:t>görmemizi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sizin</a:t>
            </a:r>
            <a:r>
              <a:rPr lang="en-US" sz="2400" dirty="0"/>
              <a:t> de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tr-TR" sz="2400" dirty="0" smtClean="0"/>
              <a:t>- </a:t>
            </a:r>
            <a:r>
              <a:rPr lang="en-US" sz="2400" dirty="0" err="1" smtClean="0"/>
              <a:t>dersleri</a:t>
            </a:r>
            <a:r>
              <a:rPr lang="en-US" sz="2400" dirty="0" smtClean="0"/>
              <a:t> </a:t>
            </a:r>
            <a:r>
              <a:rPr lang="en-US" sz="2400" dirty="0" err="1"/>
              <a:t>saydırabilmenizi</a:t>
            </a:r>
            <a:r>
              <a:rPr lang="en-US" sz="2400" dirty="0"/>
              <a:t> </a:t>
            </a:r>
            <a:r>
              <a:rPr lang="en-US" sz="2400" dirty="0" err="1"/>
              <a:t>sağlayan</a:t>
            </a:r>
            <a:r>
              <a:rPr lang="en-US" sz="2400" dirty="0"/>
              <a:t>,</a:t>
            </a:r>
            <a:endParaRPr lang="tr-TR" sz="2400" dirty="0"/>
          </a:p>
          <a:p>
            <a:pPr lvl="0"/>
            <a:r>
              <a:rPr lang="tr-TR" sz="2400" dirty="0" smtClean="0"/>
              <a:t>- </a:t>
            </a:r>
            <a:r>
              <a:rPr lang="en-US" sz="2400" dirty="0" err="1" smtClean="0"/>
              <a:t>Aynı</a:t>
            </a:r>
            <a:r>
              <a:rPr lang="en-US" sz="2400" dirty="0" smtClean="0"/>
              <a:t> </a:t>
            </a:r>
            <a:r>
              <a:rPr lang="en-US" sz="2400" dirty="0" err="1"/>
              <a:t>zamanda</a:t>
            </a:r>
            <a:r>
              <a:rPr lang="en-US" sz="2400" dirty="0"/>
              <a:t> </a:t>
            </a:r>
            <a:r>
              <a:rPr lang="en-US" sz="2400" dirty="0" err="1"/>
              <a:t>akademik</a:t>
            </a:r>
            <a:r>
              <a:rPr lang="en-US" sz="2400" dirty="0"/>
              <a:t> </a:t>
            </a:r>
            <a:r>
              <a:rPr lang="en-US" sz="2400" dirty="0" err="1"/>
              <a:t>biriminizin</a:t>
            </a:r>
            <a:r>
              <a:rPr lang="en-US" sz="2400" dirty="0"/>
              <a:t> </a:t>
            </a:r>
            <a:r>
              <a:rPr lang="en-US" sz="2400" dirty="0" err="1"/>
              <a:t>sizin</a:t>
            </a:r>
            <a:r>
              <a:rPr lang="en-US" sz="2400" dirty="0"/>
              <a:t>, </a:t>
            </a:r>
            <a:r>
              <a:rPr lang="en-US" sz="2400" dirty="0" err="1"/>
              <a:t>ilgili</a:t>
            </a:r>
            <a:r>
              <a:rPr lang="en-US" sz="2400" dirty="0"/>
              <a:t> </a:t>
            </a:r>
            <a:r>
              <a:rPr lang="en-US" sz="2400" dirty="0" err="1"/>
              <a:t>dönemde</a:t>
            </a:r>
            <a:r>
              <a:rPr lang="en-US" sz="2400" dirty="0"/>
              <a:t> </a:t>
            </a:r>
            <a:r>
              <a:rPr lang="en-US" sz="2400" dirty="0" err="1"/>
              <a:t>akademik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sebeple</a:t>
            </a:r>
            <a:r>
              <a:rPr lang="en-US" sz="2400" dirty="0"/>
              <a:t>, exchange </a:t>
            </a:r>
            <a:r>
              <a:rPr lang="en-US" sz="2400" dirty="0" err="1"/>
              <a:t>programı</a:t>
            </a:r>
            <a:r>
              <a:rPr lang="en-US" sz="2400" dirty="0"/>
              <a:t> </a:t>
            </a:r>
            <a:r>
              <a:rPr lang="en-US" sz="2400" dirty="0" err="1"/>
              <a:t>kapsamında</a:t>
            </a:r>
            <a:r>
              <a:rPr lang="en-US" sz="2400" dirty="0"/>
              <a:t> </a:t>
            </a:r>
            <a:r>
              <a:rPr lang="en-US" sz="2400" dirty="0" err="1"/>
              <a:t>okulda</a:t>
            </a:r>
            <a:r>
              <a:rPr lang="en-US" sz="2400" dirty="0"/>
              <a:t> </a:t>
            </a:r>
            <a:r>
              <a:rPr lang="en-US" sz="2400" dirty="0" err="1"/>
              <a:t>olmayacağınız</a:t>
            </a:r>
            <a:r>
              <a:rPr lang="en-US" sz="2400" dirty="0"/>
              <a:t> </a:t>
            </a:r>
            <a:r>
              <a:rPr lang="en-US" sz="2400" dirty="0" err="1"/>
              <a:t>bilgisine</a:t>
            </a:r>
            <a:r>
              <a:rPr lang="en-US" sz="2400" dirty="0"/>
              <a:t> </a:t>
            </a:r>
            <a:r>
              <a:rPr lang="en-US" sz="2400" dirty="0" err="1"/>
              <a:t>sahip</a:t>
            </a:r>
            <a:r>
              <a:rPr lang="en-US" sz="2400" dirty="0"/>
              <a:t> </a:t>
            </a:r>
            <a:r>
              <a:rPr lang="en-US" sz="2400" dirty="0" err="1"/>
              <a:t>olmasını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sizi</a:t>
            </a:r>
            <a:r>
              <a:rPr lang="en-US" sz="2400" dirty="0"/>
              <a:t> </a:t>
            </a:r>
            <a:r>
              <a:rPr lang="en-US" sz="2400" dirty="0" err="1"/>
              <a:t>izinli</a:t>
            </a:r>
            <a:r>
              <a:rPr lang="en-US" sz="2400" dirty="0"/>
              <a:t> </a:t>
            </a:r>
            <a:r>
              <a:rPr lang="en-US" sz="2400" dirty="0" err="1"/>
              <a:t>saymasını</a:t>
            </a:r>
            <a:r>
              <a:rPr lang="en-US" sz="2400" dirty="0"/>
              <a:t> </a:t>
            </a:r>
            <a:r>
              <a:rPr lang="en-US" sz="2400" dirty="0" err="1" smtClean="0"/>
              <a:t>sağlayan</a:t>
            </a:r>
            <a:r>
              <a:rPr lang="tr-TR" sz="2400" dirty="0" smtClean="0"/>
              <a:t> </a:t>
            </a:r>
            <a:r>
              <a:rPr lang="tr-TR" sz="2400" u="sng" dirty="0"/>
              <a:t>o</a:t>
            </a:r>
            <a:r>
              <a:rPr lang="en-US" sz="2400" u="sng" dirty="0" err="1" smtClean="0"/>
              <a:t>nline</a:t>
            </a:r>
            <a:r>
              <a:rPr lang="en-US" sz="2400" u="sng" dirty="0" smtClean="0"/>
              <a:t> </a:t>
            </a:r>
            <a:r>
              <a:rPr lang="en-US" sz="2400" u="sng" dirty="0" err="1"/>
              <a:t>dilekçedir</a:t>
            </a:r>
            <a:r>
              <a:rPr lang="en-US" sz="2400" u="sng" dirty="0"/>
              <a:t>. </a:t>
            </a:r>
            <a:endParaRPr lang="tr-TR" sz="2400" u="sng" dirty="0"/>
          </a:p>
          <a:p>
            <a:pPr algn="ctr"/>
            <a:endParaRPr lang="tr-TR" sz="36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tr-TR" sz="28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tr-T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986047"/>
            <a:ext cx="9144000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22812" y="325244"/>
            <a:ext cx="108770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Nasıl</a:t>
            </a:r>
            <a:r>
              <a:rPr lang="en-US" sz="3200" b="1" dirty="0"/>
              <a:t> </a:t>
            </a:r>
            <a:r>
              <a:rPr lang="en-US" sz="3200" b="1" dirty="0" err="1"/>
              <a:t>yapılır</a:t>
            </a:r>
            <a:r>
              <a:rPr lang="en-US" sz="3200" b="1" dirty="0" smtClean="0"/>
              <a:t>?</a:t>
            </a:r>
            <a:endParaRPr lang="tr-TR" sz="3200" dirty="0"/>
          </a:p>
          <a:p>
            <a:pPr lvl="0"/>
            <a:endParaRPr lang="tr-TR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2" y="1001486"/>
            <a:ext cx="10728960" cy="544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986047"/>
            <a:ext cx="9144000" cy="1084683"/>
          </a:xfrm>
          <a:effectLst>
            <a:reflection endPos="0" dir="5400000" sy="-100000" algn="bl" rotWithShape="0"/>
            <a:softEdge rad="2667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487680"/>
            <a:ext cx="11077303" cy="619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986047"/>
            <a:ext cx="9144000" cy="1084683"/>
          </a:xfrm>
          <a:effectLst>
            <a:reflection endPos="0" dir="5400000" sy="-100000" algn="bl" rotWithShape="0"/>
            <a:softEdge rad="2667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" y="1010194"/>
            <a:ext cx="11477897" cy="55473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60318" y="269965"/>
            <a:ext cx="722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*</a:t>
            </a:r>
            <a:r>
              <a:rPr lang="en-US" dirty="0" smtClean="0"/>
              <a:t> Exchange </a:t>
            </a:r>
            <a:r>
              <a:rPr lang="en-US" dirty="0" err="1" smtClean="0"/>
              <a:t>öğrencileri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ECTS </a:t>
            </a:r>
            <a:r>
              <a:rPr lang="en-US" dirty="0" err="1" smtClean="0"/>
              <a:t>kredisi</a:t>
            </a:r>
            <a:r>
              <a:rPr lang="en-US" dirty="0" smtClean="0"/>
              <a:t> </a:t>
            </a:r>
            <a:r>
              <a:rPr lang="en-US" dirty="0" err="1" smtClean="0"/>
              <a:t>mevcut</a:t>
            </a:r>
            <a:r>
              <a:rPr lang="en-US" dirty="0" smtClean="0"/>
              <a:t> </a:t>
            </a:r>
            <a:r>
              <a:rPr lang="en-US" dirty="0" err="1" smtClean="0"/>
              <a:t>değildir</a:t>
            </a:r>
            <a:r>
              <a:rPr lang="en-US" dirty="0" smtClean="0"/>
              <a:t>, </a:t>
            </a:r>
            <a:r>
              <a:rPr lang="en-US" dirty="0" err="1" smtClean="0"/>
              <a:t>dolayısıyla</a:t>
            </a:r>
            <a:r>
              <a:rPr lang="en-US" dirty="0" smtClean="0"/>
              <a:t> </a:t>
            </a:r>
            <a:r>
              <a:rPr lang="en-US" dirty="0" err="1" smtClean="0"/>
              <a:t>sistemde</a:t>
            </a:r>
            <a:r>
              <a:rPr lang="en-US" dirty="0" smtClean="0"/>
              <a:t> o </a:t>
            </a:r>
            <a:r>
              <a:rPr lang="en-US" dirty="0" err="1" smtClean="0"/>
              <a:t>alanı</a:t>
            </a:r>
            <a:r>
              <a:rPr lang="en-US" dirty="0" smtClean="0"/>
              <a:t> </a:t>
            </a:r>
            <a:r>
              <a:rPr lang="en-US" dirty="0" err="1" smtClean="0"/>
              <a:t>boş</a:t>
            </a:r>
            <a:r>
              <a:rPr lang="en-US" dirty="0" smtClean="0"/>
              <a:t> </a:t>
            </a:r>
            <a:r>
              <a:rPr lang="en-US" dirty="0" err="1" smtClean="0"/>
              <a:t>bırakabilirsiniz</a:t>
            </a:r>
            <a:r>
              <a:rPr lang="en-US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363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986047"/>
            <a:ext cx="9144000" cy="1084683"/>
          </a:xfrm>
          <a:effectLst>
            <a:reflection endPos="0" dir="5400000" sy="-100000" algn="bl" rotWithShape="0"/>
            <a:softEdge rad="2667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8" y="1132115"/>
            <a:ext cx="11382104" cy="5395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47851" y="490592"/>
            <a:ext cx="6296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* Takıldığınız noktalarda «Guide» </a:t>
            </a:r>
            <a:r>
              <a:rPr lang="tr-TR" dirty="0" err="1" smtClean="0"/>
              <a:t>lardan</a:t>
            </a:r>
            <a:r>
              <a:rPr lang="tr-TR" dirty="0" smtClean="0"/>
              <a:t> yardım alabilirsiniz!!!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959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9648"/>
            <a:ext cx="12192000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92478" y="280297"/>
            <a:ext cx="1053737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/>
              <a:t>-</a:t>
            </a:r>
            <a:r>
              <a:rPr lang="en-US" sz="1050" dirty="0"/>
              <a:t>         </a:t>
            </a:r>
            <a:endParaRPr lang="tr-TR" sz="10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962" y="534213"/>
            <a:ext cx="8784076" cy="545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2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1656"/>
            <a:ext cx="12192000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92478" y="280297"/>
            <a:ext cx="10537371" cy="548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/>
              <a:t>Nelere</a:t>
            </a:r>
            <a:r>
              <a:rPr lang="en-US" sz="3200" b="1" dirty="0"/>
              <a:t> </a:t>
            </a:r>
            <a:r>
              <a:rPr lang="en-US" sz="3200" b="1" dirty="0" err="1"/>
              <a:t>Dikkat</a:t>
            </a:r>
            <a:r>
              <a:rPr lang="en-US" sz="3200" b="1" dirty="0"/>
              <a:t> </a:t>
            </a:r>
            <a:r>
              <a:rPr lang="en-US" sz="3200" b="1" dirty="0" err="1"/>
              <a:t>Etmeliyim</a:t>
            </a:r>
            <a:r>
              <a:rPr lang="en-US" sz="3200" b="1" dirty="0"/>
              <a:t>? </a:t>
            </a:r>
            <a:endParaRPr lang="tr-TR" sz="3200" b="1" dirty="0" smtClean="0"/>
          </a:p>
          <a:p>
            <a:endParaRPr lang="tr-TR" sz="3200" b="1" dirty="0" smtClean="0"/>
          </a:p>
          <a:p>
            <a:r>
              <a:rPr lang="en-US" sz="2300" dirty="0"/>
              <a:t>-  Online “Exchange </a:t>
            </a:r>
            <a:r>
              <a:rPr lang="tr-TR" sz="2300" dirty="0" smtClean="0"/>
              <a:t>E</a:t>
            </a:r>
            <a:r>
              <a:rPr lang="en-US" sz="2300" dirty="0" smtClean="0"/>
              <a:t>-petition</a:t>
            </a:r>
            <a:r>
              <a:rPr lang="en-US" sz="2300" dirty="0"/>
              <a:t>” hem “Learning Agreement” hem de “Leave of Absence”  </a:t>
            </a:r>
            <a:r>
              <a:rPr lang="en-US" sz="2300" dirty="0" err="1"/>
              <a:t>işlemlerinin</a:t>
            </a:r>
            <a:r>
              <a:rPr lang="en-US" sz="2300" dirty="0"/>
              <a:t> </a:t>
            </a:r>
            <a:r>
              <a:rPr lang="en-US" sz="2300" dirty="0" err="1"/>
              <a:t>yerine</a:t>
            </a:r>
            <a:r>
              <a:rPr lang="en-US" sz="2300" dirty="0"/>
              <a:t> </a:t>
            </a:r>
            <a:r>
              <a:rPr lang="en-US" sz="2300" dirty="0" err="1" smtClean="0"/>
              <a:t>geç</a:t>
            </a:r>
            <a:r>
              <a:rPr lang="tr-TR" sz="2300" dirty="0" smtClean="0"/>
              <a:t>er.</a:t>
            </a:r>
            <a:endParaRPr lang="tr-TR" sz="2300" dirty="0" smtClean="0"/>
          </a:p>
          <a:p>
            <a:endParaRPr lang="tr-TR" sz="2300" dirty="0" smtClean="0"/>
          </a:p>
          <a:p>
            <a:r>
              <a:rPr lang="tr-TR" sz="2300" dirty="0"/>
              <a:t>- </a:t>
            </a:r>
            <a:r>
              <a:rPr lang="en-US" sz="2300" dirty="0"/>
              <a:t> </a:t>
            </a:r>
            <a:r>
              <a:rPr lang="tr-TR" sz="2300" dirty="0"/>
              <a:t>E</a:t>
            </a:r>
            <a:r>
              <a:rPr lang="en-US" sz="2300" dirty="0"/>
              <a:t>-</a:t>
            </a:r>
            <a:r>
              <a:rPr lang="en-US" sz="2300" dirty="0" err="1"/>
              <a:t>petition’ınız</a:t>
            </a:r>
            <a:r>
              <a:rPr lang="en-US" sz="2300" dirty="0"/>
              <a:t> hem </a:t>
            </a:r>
            <a:r>
              <a:rPr lang="en-US" sz="2300" dirty="0" smtClean="0"/>
              <a:t>Learning Agreement hem </a:t>
            </a:r>
            <a:r>
              <a:rPr lang="en-US" sz="2300" dirty="0"/>
              <a:t>de </a:t>
            </a:r>
            <a:r>
              <a:rPr lang="en-US" sz="2300" dirty="0" smtClean="0"/>
              <a:t>Leave of Absence </a:t>
            </a:r>
            <a:r>
              <a:rPr lang="en-US" sz="2300" dirty="0" err="1" smtClean="0"/>
              <a:t>yerine</a:t>
            </a:r>
            <a:r>
              <a:rPr lang="en-US" sz="2300" dirty="0" smtClean="0"/>
              <a:t> </a:t>
            </a:r>
            <a:r>
              <a:rPr lang="en-US" sz="2300" dirty="0" err="1"/>
              <a:t>geçtiğinden</a:t>
            </a:r>
            <a:r>
              <a:rPr lang="en-US" sz="2300" dirty="0"/>
              <a:t>, </a:t>
            </a:r>
            <a:r>
              <a:rPr lang="en-US" sz="2300" dirty="0" err="1"/>
              <a:t>yapmamanız</a:t>
            </a:r>
            <a:r>
              <a:rPr lang="en-US" sz="2300" dirty="0"/>
              <a:t> </a:t>
            </a:r>
            <a:r>
              <a:rPr lang="en-US" sz="2300" dirty="0" err="1"/>
              <a:t>durumunda</a:t>
            </a:r>
            <a:r>
              <a:rPr lang="en-US" sz="2300" dirty="0"/>
              <a:t> </a:t>
            </a:r>
            <a:r>
              <a:rPr lang="en-US" sz="2300" b="1" dirty="0" err="1">
                <a:solidFill>
                  <a:srgbClr val="FF0000"/>
                </a:solidFill>
              </a:rPr>
              <a:t>sadece</a:t>
            </a:r>
            <a:r>
              <a:rPr lang="en-US" sz="2300" b="1" dirty="0">
                <a:solidFill>
                  <a:srgbClr val="FF0000"/>
                </a:solidFill>
              </a:rPr>
              <a:t> </a:t>
            </a:r>
            <a:r>
              <a:rPr lang="en-US" sz="2300" b="1" dirty="0" err="1">
                <a:solidFill>
                  <a:srgbClr val="FF0000"/>
                </a:solidFill>
              </a:rPr>
              <a:t>derslerinizi</a:t>
            </a:r>
            <a:r>
              <a:rPr lang="en-US" sz="2300" b="1" dirty="0">
                <a:solidFill>
                  <a:srgbClr val="FF0000"/>
                </a:solidFill>
              </a:rPr>
              <a:t> </a:t>
            </a:r>
            <a:r>
              <a:rPr lang="en-US" sz="2300" b="1" dirty="0" err="1">
                <a:solidFill>
                  <a:srgbClr val="FF0000"/>
                </a:solidFill>
              </a:rPr>
              <a:t>saydıramamakla</a:t>
            </a:r>
            <a:r>
              <a:rPr lang="en-US" sz="2300" b="1" dirty="0">
                <a:solidFill>
                  <a:srgbClr val="FF0000"/>
                </a:solidFill>
              </a:rPr>
              <a:t> </a:t>
            </a:r>
            <a:r>
              <a:rPr lang="en-US" sz="2300" b="1" dirty="0" err="1">
                <a:solidFill>
                  <a:srgbClr val="FF0000"/>
                </a:solidFill>
              </a:rPr>
              <a:t>kalmaz</a:t>
            </a:r>
            <a:r>
              <a:rPr lang="en-US" sz="2300" dirty="0"/>
              <a:t>, </a:t>
            </a:r>
            <a:r>
              <a:rPr lang="en-US" sz="2300" dirty="0" err="1"/>
              <a:t>döndüğünüzde</a:t>
            </a:r>
            <a:r>
              <a:rPr lang="en-US" sz="2300" dirty="0"/>
              <a:t> </a:t>
            </a:r>
            <a:r>
              <a:rPr lang="en-US" sz="2300" b="1" dirty="0">
                <a:solidFill>
                  <a:srgbClr val="FF0000"/>
                </a:solidFill>
              </a:rPr>
              <a:t>unregistered</a:t>
            </a:r>
            <a:r>
              <a:rPr lang="en-US" sz="2300" dirty="0"/>
              <a:t> </a:t>
            </a:r>
            <a:r>
              <a:rPr lang="en-US" sz="2300" dirty="0" err="1"/>
              <a:t>durumuna</a:t>
            </a:r>
            <a:r>
              <a:rPr lang="en-US" sz="2300" dirty="0"/>
              <a:t> da </a:t>
            </a:r>
            <a:r>
              <a:rPr lang="en-US" sz="2300" dirty="0" err="1" smtClean="0"/>
              <a:t>düşebilirsiniz</a:t>
            </a:r>
            <a:r>
              <a:rPr lang="tr-TR" sz="2300" dirty="0"/>
              <a:t>.</a:t>
            </a:r>
            <a:r>
              <a:rPr lang="en-US" sz="2300" dirty="0" smtClean="0"/>
              <a:t> </a:t>
            </a:r>
            <a:endParaRPr lang="tr-TR" sz="2300" dirty="0"/>
          </a:p>
          <a:p>
            <a:endParaRPr lang="tr-TR" sz="2300" dirty="0"/>
          </a:p>
          <a:p>
            <a:r>
              <a:rPr lang="en-US" sz="2300" dirty="0" smtClean="0"/>
              <a:t>- </a:t>
            </a:r>
            <a:r>
              <a:rPr lang="tr-TR" sz="2300" dirty="0" smtClean="0"/>
              <a:t> N</a:t>
            </a:r>
            <a:r>
              <a:rPr lang="en-US" sz="2300" dirty="0" smtClean="0"/>
              <a:t>e </a:t>
            </a:r>
            <a:r>
              <a:rPr lang="en-US" sz="2300" dirty="0"/>
              <a:t>“Learning Agreement” ne de “Leave of Absence” </a:t>
            </a:r>
            <a:r>
              <a:rPr lang="en-US" sz="2300" dirty="0" err="1"/>
              <a:t>için</a:t>
            </a:r>
            <a:r>
              <a:rPr lang="en-US" sz="2300" dirty="0"/>
              <a:t> </a:t>
            </a:r>
            <a:r>
              <a:rPr lang="en-US" sz="2300" dirty="0" err="1"/>
              <a:t>bölümünüze</a:t>
            </a:r>
            <a:r>
              <a:rPr lang="en-US" sz="2300" dirty="0"/>
              <a:t> </a:t>
            </a:r>
            <a:r>
              <a:rPr lang="en-US" sz="2300" dirty="0" err="1"/>
              <a:t>elden</a:t>
            </a:r>
            <a:r>
              <a:rPr lang="en-US" sz="2300" dirty="0"/>
              <a:t> </a:t>
            </a:r>
            <a:r>
              <a:rPr lang="en-US" sz="2300" dirty="0" err="1"/>
              <a:t>herhangi</a:t>
            </a:r>
            <a:r>
              <a:rPr lang="en-US" sz="2300" dirty="0"/>
              <a:t> </a:t>
            </a:r>
            <a:r>
              <a:rPr lang="en-US" sz="2300" dirty="0" err="1"/>
              <a:t>bir</a:t>
            </a:r>
            <a:r>
              <a:rPr lang="en-US" sz="2300" dirty="0"/>
              <a:t> </a:t>
            </a:r>
            <a:r>
              <a:rPr lang="en-US" sz="2300" dirty="0" err="1"/>
              <a:t>belge</a:t>
            </a:r>
            <a:r>
              <a:rPr lang="en-US" sz="2300" dirty="0"/>
              <a:t> </a:t>
            </a:r>
            <a:r>
              <a:rPr lang="en-US" sz="2300" dirty="0" err="1"/>
              <a:t>imzalatmanıza</a:t>
            </a:r>
            <a:r>
              <a:rPr lang="en-US" sz="2300" dirty="0"/>
              <a:t> </a:t>
            </a:r>
            <a:r>
              <a:rPr lang="en-US" sz="2300" dirty="0" err="1"/>
              <a:t>gerek</a:t>
            </a:r>
            <a:r>
              <a:rPr lang="en-US" sz="2300" dirty="0"/>
              <a:t> </a:t>
            </a:r>
            <a:r>
              <a:rPr lang="en-US" sz="2300" dirty="0" err="1"/>
              <a:t>yoktur</a:t>
            </a:r>
            <a:r>
              <a:rPr lang="en-US" sz="2300" dirty="0"/>
              <a:t>; </a:t>
            </a:r>
            <a:r>
              <a:rPr lang="en-US" sz="2300" dirty="0" err="1"/>
              <a:t>bütün</a:t>
            </a:r>
            <a:r>
              <a:rPr lang="en-US" sz="2300" dirty="0"/>
              <a:t> </a:t>
            </a:r>
            <a:r>
              <a:rPr lang="en-US" sz="2300" dirty="0" err="1"/>
              <a:t>işlem</a:t>
            </a:r>
            <a:r>
              <a:rPr lang="en-US" sz="2300" dirty="0"/>
              <a:t> online </a:t>
            </a:r>
            <a:r>
              <a:rPr lang="en-US" sz="2300" dirty="0" err="1"/>
              <a:t>olarak</a:t>
            </a:r>
            <a:r>
              <a:rPr lang="en-US" sz="2300" dirty="0"/>
              <a:t> E-petition </a:t>
            </a:r>
            <a:r>
              <a:rPr lang="en-US" sz="2300" dirty="0" err="1"/>
              <a:t>sistemi</a:t>
            </a:r>
            <a:r>
              <a:rPr lang="en-US" sz="2300" dirty="0"/>
              <a:t> </a:t>
            </a:r>
            <a:r>
              <a:rPr lang="en-US" sz="2300" dirty="0" err="1"/>
              <a:t>üzerinden</a:t>
            </a:r>
            <a:r>
              <a:rPr lang="en-US" sz="2300" dirty="0"/>
              <a:t> </a:t>
            </a:r>
            <a:r>
              <a:rPr lang="en-US" sz="2300" dirty="0" err="1" smtClean="0"/>
              <a:t>gerçekleş</a:t>
            </a:r>
            <a:r>
              <a:rPr lang="tr-TR" sz="2300" dirty="0" smtClean="0"/>
              <a:t>ir. </a:t>
            </a:r>
            <a:r>
              <a:rPr lang="en-US" sz="2300" dirty="0" smtClean="0"/>
              <a:t>(</a:t>
            </a:r>
            <a:r>
              <a:rPr lang="tr-TR" sz="2300" dirty="0" smtClean="0"/>
              <a:t>B</a:t>
            </a:r>
            <a:r>
              <a:rPr lang="en-US" sz="2300" dirty="0" err="1" smtClean="0"/>
              <a:t>ölümünüz</a:t>
            </a:r>
            <a:r>
              <a:rPr lang="en-US" sz="2300" dirty="0" smtClean="0"/>
              <a:t> </a:t>
            </a:r>
            <a:r>
              <a:rPr lang="en-US" sz="2300" dirty="0" err="1"/>
              <a:t>sizden</a:t>
            </a:r>
            <a:r>
              <a:rPr lang="en-US" sz="2300" dirty="0"/>
              <a:t> extra </a:t>
            </a:r>
            <a:r>
              <a:rPr lang="en-US" sz="2300" dirty="0" err="1"/>
              <a:t>yazılı</a:t>
            </a:r>
            <a:r>
              <a:rPr lang="en-US" sz="2300" dirty="0"/>
              <a:t>, </a:t>
            </a:r>
            <a:r>
              <a:rPr lang="en-US" sz="2300" dirty="0" err="1"/>
              <a:t>imzalı</a:t>
            </a:r>
            <a:r>
              <a:rPr lang="en-US" sz="2300" dirty="0"/>
              <a:t> </a:t>
            </a:r>
            <a:r>
              <a:rPr lang="en-US" sz="2300" dirty="0" err="1"/>
              <a:t>bir</a:t>
            </a:r>
            <a:r>
              <a:rPr lang="en-US" sz="2300" dirty="0"/>
              <a:t> learning agreement </a:t>
            </a:r>
            <a:r>
              <a:rPr lang="en-US" sz="2300" dirty="0" err="1"/>
              <a:t>hazırlamanızı</a:t>
            </a:r>
            <a:r>
              <a:rPr lang="en-US" sz="2300" dirty="0"/>
              <a:t> </a:t>
            </a:r>
            <a:r>
              <a:rPr lang="en-US" sz="2300" dirty="0" err="1"/>
              <a:t>isteyebilir</a:t>
            </a:r>
            <a:r>
              <a:rPr lang="en-US" sz="2300" dirty="0"/>
              <a:t>; </a:t>
            </a:r>
            <a:r>
              <a:rPr lang="en-US" sz="2300" dirty="0" err="1"/>
              <a:t>bu</a:t>
            </a:r>
            <a:r>
              <a:rPr lang="en-US" sz="2300" dirty="0"/>
              <a:t> </a:t>
            </a:r>
            <a:r>
              <a:rPr lang="en-US" sz="2300" dirty="0" err="1"/>
              <a:t>akademik</a:t>
            </a:r>
            <a:r>
              <a:rPr lang="en-US" sz="2300" dirty="0"/>
              <a:t> </a:t>
            </a:r>
            <a:r>
              <a:rPr lang="en-US" sz="2300" dirty="0" err="1"/>
              <a:t>biriminizin</a:t>
            </a:r>
            <a:r>
              <a:rPr lang="en-US" sz="2300" dirty="0"/>
              <a:t> </a:t>
            </a:r>
            <a:r>
              <a:rPr lang="en-US" sz="2300" dirty="0" err="1"/>
              <a:t>insiyatifinde</a:t>
            </a:r>
            <a:r>
              <a:rPr lang="en-US" sz="2300" dirty="0"/>
              <a:t> </a:t>
            </a:r>
            <a:r>
              <a:rPr lang="en-US" sz="2300" dirty="0" err="1"/>
              <a:t>olduğundan</a:t>
            </a:r>
            <a:r>
              <a:rPr lang="en-US" sz="2300" dirty="0"/>
              <a:t> </a:t>
            </a:r>
            <a:r>
              <a:rPr lang="en-US" sz="2300" dirty="0" err="1"/>
              <a:t>konuyla</a:t>
            </a:r>
            <a:r>
              <a:rPr lang="en-US" sz="2300" dirty="0"/>
              <a:t> </a:t>
            </a:r>
            <a:r>
              <a:rPr lang="en-US" sz="2300" dirty="0" err="1"/>
              <a:t>ilgili</a:t>
            </a:r>
            <a:r>
              <a:rPr lang="en-US" sz="2300" dirty="0"/>
              <a:t> </a:t>
            </a:r>
            <a:r>
              <a:rPr lang="en-US" sz="2300" dirty="0" err="1"/>
              <a:t>lütfen</a:t>
            </a:r>
            <a:r>
              <a:rPr lang="en-US" sz="2300" dirty="0"/>
              <a:t> </a:t>
            </a:r>
            <a:r>
              <a:rPr lang="en-US" sz="2300" dirty="0" err="1"/>
              <a:t>bölümünüzle</a:t>
            </a:r>
            <a:r>
              <a:rPr lang="en-US" sz="2300" dirty="0"/>
              <a:t> </a:t>
            </a:r>
            <a:r>
              <a:rPr lang="en-US" sz="2300" dirty="0" err="1" smtClean="0"/>
              <a:t>görüşün</a:t>
            </a:r>
            <a:r>
              <a:rPr lang="tr-TR" sz="2300" dirty="0" smtClean="0"/>
              <a:t>.</a:t>
            </a:r>
            <a:r>
              <a:rPr lang="en-US" sz="2300" dirty="0" smtClean="0"/>
              <a:t>)</a:t>
            </a:r>
            <a:endParaRPr lang="tr-TR" sz="2300" dirty="0"/>
          </a:p>
          <a:p>
            <a:r>
              <a:rPr lang="en-US" sz="1050" dirty="0" smtClean="0"/>
              <a:t>-</a:t>
            </a:r>
            <a:r>
              <a:rPr lang="en-US" sz="1050" dirty="0"/>
              <a:t>         </a:t>
            </a:r>
            <a:endParaRPr lang="tr-TR" sz="1050" dirty="0"/>
          </a:p>
        </p:txBody>
      </p:sp>
    </p:spTree>
    <p:extLst>
      <p:ext uri="{BB962C8B-B14F-4D97-AF65-F5344CB8AC3E}">
        <p14:creationId xmlns:p14="http://schemas.microsoft.com/office/powerpoint/2010/main" val="91041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2" y="5886529"/>
            <a:ext cx="12017829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48935" y="148047"/>
            <a:ext cx="10694125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/>
              <a:t>Derslerimi </a:t>
            </a:r>
            <a:r>
              <a:rPr lang="tr-TR" sz="3200" b="1" dirty="0" smtClean="0"/>
              <a:t>E-</a:t>
            </a:r>
            <a:r>
              <a:rPr lang="tr-TR" sz="3200" b="1" dirty="0" err="1" smtClean="0"/>
              <a:t>petition’a</a:t>
            </a:r>
            <a:r>
              <a:rPr lang="tr-TR" sz="3200" b="1" dirty="0" smtClean="0"/>
              <a:t> </a:t>
            </a:r>
            <a:r>
              <a:rPr lang="tr-TR" sz="3200" b="1" dirty="0" smtClean="0"/>
              <a:t>Nasıl Girmeliyim?</a:t>
            </a:r>
          </a:p>
          <a:p>
            <a:endParaRPr lang="tr-TR" sz="2300" b="1" dirty="0"/>
          </a:p>
          <a:p>
            <a:r>
              <a:rPr lang="en-US" sz="2300" dirty="0" smtClean="0"/>
              <a:t>-  </a:t>
            </a:r>
            <a:r>
              <a:rPr lang="en-US" sz="2300" dirty="0" err="1" smtClean="0"/>
              <a:t>Derslerinizi</a:t>
            </a:r>
            <a:r>
              <a:rPr lang="en-US" sz="2300" dirty="0" smtClean="0"/>
              <a:t> </a:t>
            </a:r>
            <a:r>
              <a:rPr lang="en-US" sz="2300" dirty="0" err="1" smtClean="0"/>
              <a:t>sisteme</a:t>
            </a:r>
            <a:r>
              <a:rPr lang="en-US" sz="2300" dirty="0" smtClean="0"/>
              <a:t> </a:t>
            </a:r>
            <a:r>
              <a:rPr lang="en-US" sz="2300" dirty="0" err="1" smtClean="0"/>
              <a:t>girmeden</a:t>
            </a:r>
            <a:r>
              <a:rPr lang="en-US" sz="2300" dirty="0" smtClean="0"/>
              <a:t> </a:t>
            </a:r>
            <a:r>
              <a:rPr lang="en-US" sz="2300" dirty="0" err="1" smtClean="0"/>
              <a:t>evvel</a:t>
            </a:r>
            <a:r>
              <a:rPr lang="en-US" sz="2300" dirty="0" smtClean="0"/>
              <a:t> </a:t>
            </a:r>
            <a:r>
              <a:rPr lang="en-US" sz="2300" dirty="0" err="1" smtClean="0"/>
              <a:t>lütfen</a:t>
            </a:r>
            <a:r>
              <a:rPr lang="en-US" sz="2300" dirty="0" smtClean="0"/>
              <a:t> </a:t>
            </a:r>
            <a:r>
              <a:rPr lang="en-US" sz="2300" dirty="0" err="1" smtClean="0"/>
              <a:t>akademik</a:t>
            </a:r>
            <a:r>
              <a:rPr lang="en-US" sz="2300" dirty="0" smtClean="0"/>
              <a:t> </a:t>
            </a:r>
            <a:r>
              <a:rPr lang="en-US" sz="2300" dirty="0" err="1" smtClean="0"/>
              <a:t>danışmanlarınızla</a:t>
            </a:r>
            <a:r>
              <a:rPr lang="en-US" sz="2300" dirty="0" smtClean="0"/>
              <a:t> </a:t>
            </a:r>
            <a:r>
              <a:rPr lang="en-US" sz="2300" dirty="0" err="1" smtClean="0"/>
              <a:t>almayı</a:t>
            </a:r>
            <a:r>
              <a:rPr lang="en-US" sz="2300" dirty="0" smtClean="0"/>
              <a:t> </a:t>
            </a:r>
            <a:r>
              <a:rPr lang="en-US" sz="2300" dirty="0" err="1" smtClean="0"/>
              <a:t>planladığınız</a:t>
            </a:r>
            <a:r>
              <a:rPr lang="en-US" sz="2300" dirty="0" smtClean="0"/>
              <a:t> </a:t>
            </a:r>
            <a:r>
              <a:rPr lang="en-US" sz="2300" dirty="0" err="1" smtClean="0"/>
              <a:t>derslerle</a:t>
            </a:r>
            <a:r>
              <a:rPr lang="en-US" sz="2300" dirty="0" smtClean="0"/>
              <a:t> </a:t>
            </a:r>
            <a:r>
              <a:rPr lang="en-US" sz="2300" dirty="0" err="1" smtClean="0"/>
              <a:t>ilgili</a:t>
            </a:r>
            <a:r>
              <a:rPr lang="en-US" sz="2300" dirty="0" smtClean="0"/>
              <a:t> </a:t>
            </a:r>
            <a:r>
              <a:rPr lang="en-US" sz="2300" dirty="0" err="1" smtClean="0"/>
              <a:t>irtibata</a:t>
            </a:r>
            <a:r>
              <a:rPr lang="en-US" sz="2300" dirty="0" smtClean="0"/>
              <a:t> </a:t>
            </a:r>
            <a:r>
              <a:rPr lang="en-US" sz="2300" dirty="0" err="1" smtClean="0"/>
              <a:t>geçin</a:t>
            </a:r>
            <a:r>
              <a:rPr lang="en-US" sz="2300" dirty="0" smtClean="0"/>
              <a:t> </a:t>
            </a:r>
            <a:r>
              <a:rPr lang="en-US" sz="2300" dirty="0" err="1" smtClean="0"/>
              <a:t>ve</a:t>
            </a:r>
            <a:r>
              <a:rPr lang="en-US" sz="2300" dirty="0" smtClean="0"/>
              <a:t> </a:t>
            </a:r>
            <a:r>
              <a:rPr lang="tr-TR" sz="2300" dirty="0" smtClean="0"/>
              <a:t>bu </a:t>
            </a:r>
            <a:r>
              <a:rPr lang="en-US" sz="2300" dirty="0" err="1" smtClean="0"/>
              <a:t>dersleri</a:t>
            </a:r>
            <a:r>
              <a:rPr lang="en-US" sz="2300" dirty="0" smtClean="0"/>
              <a:t> </a:t>
            </a:r>
            <a:r>
              <a:rPr lang="en-US" sz="2300" dirty="0" err="1" smtClean="0"/>
              <a:t>sayıp</a:t>
            </a:r>
            <a:r>
              <a:rPr lang="en-US" sz="2300" dirty="0" smtClean="0"/>
              <a:t> </a:t>
            </a:r>
            <a:r>
              <a:rPr lang="en-US" sz="2300" dirty="0" err="1" smtClean="0"/>
              <a:t>saymayacaklarını</a:t>
            </a:r>
            <a:r>
              <a:rPr lang="en-US" sz="2300" dirty="0" smtClean="0"/>
              <a:t> </a:t>
            </a:r>
            <a:r>
              <a:rPr lang="en-US" sz="2300" dirty="0" err="1" smtClean="0"/>
              <a:t>sorun</a:t>
            </a:r>
            <a:r>
              <a:rPr lang="tr-TR" sz="2300" dirty="0" smtClean="0"/>
              <a:t>.</a:t>
            </a:r>
            <a:endParaRPr lang="tr-TR" sz="2300" dirty="0" smtClean="0"/>
          </a:p>
          <a:p>
            <a:endParaRPr lang="tr-TR" sz="2300" dirty="0" smtClean="0"/>
          </a:p>
          <a:p>
            <a:r>
              <a:rPr lang="en-US" sz="2300" dirty="0" smtClean="0"/>
              <a:t>-  </a:t>
            </a:r>
            <a:r>
              <a:rPr lang="en-US" sz="2300" dirty="0" err="1" smtClean="0"/>
              <a:t>Eğer</a:t>
            </a:r>
            <a:r>
              <a:rPr lang="en-US" sz="2300" dirty="0" smtClean="0"/>
              <a:t> </a:t>
            </a:r>
            <a:r>
              <a:rPr lang="en-US" sz="2300" dirty="0" err="1" smtClean="0"/>
              <a:t>gitmeden</a:t>
            </a:r>
            <a:r>
              <a:rPr lang="en-US" sz="2300" dirty="0" smtClean="0"/>
              <a:t> </a:t>
            </a:r>
            <a:r>
              <a:rPr lang="en-US" sz="2300" dirty="0" err="1" smtClean="0"/>
              <a:t>evvel</a:t>
            </a:r>
            <a:r>
              <a:rPr lang="en-US" sz="2300" dirty="0" smtClean="0"/>
              <a:t> </a:t>
            </a:r>
            <a:r>
              <a:rPr lang="en-US" sz="2300" dirty="0" err="1" smtClean="0"/>
              <a:t>karşı</a:t>
            </a:r>
            <a:r>
              <a:rPr lang="en-US" sz="2300" dirty="0" smtClean="0"/>
              <a:t> </a:t>
            </a:r>
            <a:r>
              <a:rPr lang="en-US" sz="2300" dirty="0" err="1" smtClean="0"/>
              <a:t>kurumdan</a:t>
            </a:r>
            <a:r>
              <a:rPr lang="en-US" sz="2300" dirty="0" smtClean="0"/>
              <a:t> </a:t>
            </a:r>
            <a:r>
              <a:rPr lang="en-US" sz="2300" dirty="0" err="1" smtClean="0"/>
              <a:t>ya</a:t>
            </a:r>
            <a:r>
              <a:rPr lang="en-US" sz="2300" dirty="0" smtClean="0"/>
              <a:t> da </a:t>
            </a:r>
            <a:r>
              <a:rPr lang="en-US" sz="2300" dirty="0" err="1" smtClean="0"/>
              <a:t>sizden</a:t>
            </a:r>
            <a:r>
              <a:rPr lang="en-US" sz="2300" dirty="0" smtClean="0"/>
              <a:t> </a:t>
            </a:r>
            <a:r>
              <a:rPr lang="en-US" sz="2300" dirty="0" err="1" smtClean="0"/>
              <a:t>kaynaklı</a:t>
            </a:r>
            <a:r>
              <a:rPr lang="en-US" sz="2300" dirty="0" smtClean="0"/>
              <a:t> </a:t>
            </a:r>
            <a:r>
              <a:rPr lang="en-US" sz="2300" dirty="0" err="1" smtClean="0"/>
              <a:t>olarak</a:t>
            </a:r>
            <a:r>
              <a:rPr lang="en-US" sz="2300" dirty="0" smtClean="0"/>
              <a:t> </a:t>
            </a:r>
            <a:r>
              <a:rPr lang="en-US" sz="2300" dirty="0" err="1" smtClean="0"/>
              <a:t>alacağınız</a:t>
            </a:r>
            <a:r>
              <a:rPr lang="en-US" sz="2300" dirty="0" smtClean="0"/>
              <a:t> </a:t>
            </a:r>
            <a:r>
              <a:rPr lang="en-US" sz="2300" dirty="0" err="1" smtClean="0"/>
              <a:t>dersleri</a:t>
            </a:r>
            <a:r>
              <a:rPr lang="en-US" sz="2300" dirty="0" smtClean="0"/>
              <a:t> </a:t>
            </a:r>
            <a:r>
              <a:rPr lang="en-US" sz="2300" dirty="0" err="1"/>
              <a:t>netleştiremezseniz</a:t>
            </a:r>
            <a:r>
              <a:rPr lang="en-US" sz="2300" dirty="0"/>
              <a:t>, </a:t>
            </a:r>
            <a:r>
              <a:rPr lang="en-US" sz="2300" b="1" dirty="0" err="1" smtClean="0">
                <a:solidFill>
                  <a:srgbClr val="FF0000"/>
                </a:solidFill>
              </a:rPr>
              <a:t>tahmini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bir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ders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listesi</a:t>
            </a:r>
            <a:r>
              <a:rPr lang="en-US" sz="2300" dirty="0" smtClean="0">
                <a:solidFill>
                  <a:srgbClr val="FF0000"/>
                </a:solidFill>
              </a:rPr>
              <a:t> </a:t>
            </a:r>
            <a:r>
              <a:rPr lang="en-US" sz="2300" dirty="0" err="1" smtClean="0"/>
              <a:t>ile</a:t>
            </a:r>
            <a:r>
              <a:rPr lang="en-US" sz="2300" dirty="0" smtClean="0"/>
              <a:t> </a:t>
            </a:r>
            <a:r>
              <a:rPr lang="tr-TR" sz="2300" dirty="0" smtClean="0"/>
              <a:t>E</a:t>
            </a:r>
            <a:r>
              <a:rPr lang="en-US" sz="2300" dirty="0" smtClean="0"/>
              <a:t>-</a:t>
            </a:r>
            <a:r>
              <a:rPr lang="en-US" sz="2300" dirty="0" err="1" smtClean="0"/>
              <a:t>petition’ınızı</a:t>
            </a:r>
            <a:r>
              <a:rPr lang="en-US" sz="2300" dirty="0" smtClean="0"/>
              <a:t> </a:t>
            </a:r>
            <a:r>
              <a:rPr lang="en-US" sz="2300" dirty="0" err="1" smtClean="0"/>
              <a:t>yine</a:t>
            </a:r>
            <a:r>
              <a:rPr lang="en-US" sz="2300" dirty="0" smtClean="0"/>
              <a:t> de </a:t>
            </a:r>
            <a:r>
              <a:rPr lang="en-US" sz="2300" dirty="0" err="1" smtClean="0"/>
              <a:t>oluşturun</a:t>
            </a:r>
            <a:r>
              <a:rPr lang="tr-TR" sz="2300" dirty="0" smtClean="0"/>
              <a:t>. Çünkü zaten </a:t>
            </a:r>
            <a:r>
              <a:rPr lang="tr-TR" sz="2300" dirty="0" smtClean="0"/>
              <a:t>sonrasında </a:t>
            </a:r>
            <a:r>
              <a:rPr lang="tr-TR" sz="2300" b="1" dirty="0" err="1" smtClean="0">
                <a:solidFill>
                  <a:srgbClr val="FF0000"/>
                </a:solidFill>
              </a:rPr>
              <a:t>A</a:t>
            </a:r>
            <a:r>
              <a:rPr lang="tr-TR" sz="2300" b="1" dirty="0" err="1" smtClean="0">
                <a:solidFill>
                  <a:srgbClr val="FF0000"/>
                </a:solidFill>
              </a:rPr>
              <a:t>dd-Drop</a:t>
            </a:r>
            <a:r>
              <a:rPr lang="tr-TR" sz="2300" b="1" dirty="0" smtClean="0">
                <a:solidFill>
                  <a:srgbClr val="FF0000"/>
                </a:solidFill>
              </a:rPr>
              <a:t> E-</a:t>
            </a:r>
            <a:r>
              <a:rPr lang="tr-TR" sz="2300" b="1" dirty="0" err="1" smtClean="0">
                <a:solidFill>
                  <a:srgbClr val="FF0000"/>
                </a:solidFill>
              </a:rPr>
              <a:t>petition</a:t>
            </a:r>
            <a:r>
              <a:rPr lang="tr-TR" sz="2300" dirty="0" smtClean="0"/>
              <a:t> </a:t>
            </a:r>
            <a:r>
              <a:rPr lang="tr-TR" sz="2300" dirty="0" smtClean="0"/>
              <a:t>yaparak asıl derslerinizi sisteme girme şansınız </a:t>
            </a:r>
            <a:r>
              <a:rPr lang="tr-TR" sz="2300" dirty="0" smtClean="0"/>
              <a:t>olacak.</a:t>
            </a:r>
            <a:endParaRPr lang="tr-TR" sz="2300" dirty="0" smtClean="0"/>
          </a:p>
          <a:p>
            <a:endParaRPr lang="tr-TR" sz="2300" dirty="0" smtClean="0"/>
          </a:p>
          <a:p>
            <a:r>
              <a:rPr lang="tr-TR" sz="2300" dirty="0" smtClean="0"/>
              <a:t>- </a:t>
            </a:r>
            <a:r>
              <a:rPr lang="en-US" sz="2300" dirty="0" smtClean="0"/>
              <a:t>E-</a:t>
            </a:r>
            <a:r>
              <a:rPr lang="en-US" sz="2300" dirty="0" err="1" smtClean="0"/>
              <a:t>petition’ın</a:t>
            </a:r>
            <a:r>
              <a:rPr lang="en-US" sz="2300" dirty="0" smtClean="0"/>
              <a:t> </a:t>
            </a:r>
            <a:r>
              <a:rPr lang="en-US" sz="2300" dirty="0" err="1" smtClean="0"/>
              <a:t>amacı</a:t>
            </a:r>
            <a:r>
              <a:rPr lang="en-US" sz="2300" dirty="0" smtClean="0"/>
              <a:t> </a:t>
            </a:r>
            <a:r>
              <a:rPr lang="en-US" sz="2300" dirty="0" err="1" smtClean="0"/>
              <a:t>karşı</a:t>
            </a:r>
            <a:r>
              <a:rPr lang="en-US" sz="2300" dirty="0" smtClean="0"/>
              <a:t> </a:t>
            </a:r>
            <a:r>
              <a:rPr lang="en-US" sz="2300" dirty="0" err="1" smtClean="0"/>
              <a:t>kurumda</a:t>
            </a:r>
            <a:r>
              <a:rPr lang="en-US" sz="2300" dirty="0" smtClean="0"/>
              <a:t> </a:t>
            </a:r>
            <a:r>
              <a:rPr lang="en-US" sz="2300" dirty="0" err="1" smtClean="0"/>
              <a:t>aldığınız</a:t>
            </a:r>
            <a:r>
              <a:rPr lang="en-US" sz="2300" dirty="0" smtClean="0"/>
              <a:t> </a:t>
            </a:r>
            <a:r>
              <a:rPr lang="en-US" sz="2300" dirty="0" err="1" smtClean="0"/>
              <a:t>dersleri</a:t>
            </a:r>
            <a:r>
              <a:rPr lang="tr-TR" sz="2300" dirty="0" smtClean="0"/>
              <a:t>,</a:t>
            </a:r>
            <a:r>
              <a:rPr lang="en-US" sz="2300" dirty="0" smtClean="0"/>
              <a:t> </a:t>
            </a:r>
            <a:r>
              <a:rPr lang="en-US" sz="2300" dirty="0" err="1" smtClean="0"/>
              <a:t>burada</a:t>
            </a:r>
            <a:r>
              <a:rPr lang="en-US" sz="2300" dirty="0" smtClean="0"/>
              <a:t> </a:t>
            </a:r>
            <a:r>
              <a:rPr lang="en-US" sz="2300" dirty="0" err="1" smtClean="0"/>
              <a:t>birebire</a:t>
            </a:r>
            <a:r>
              <a:rPr lang="en-US" sz="2300" dirty="0" smtClean="0"/>
              <a:t> </a:t>
            </a:r>
            <a:r>
              <a:rPr lang="tr-TR" sz="2300" dirty="0" smtClean="0"/>
              <a:t>görmek olduğu için </a:t>
            </a:r>
            <a:r>
              <a:rPr lang="en-US" sz="2300" dirty="0" err="1" smtClean="0"/>
              <a:t>lütfen</a:t>
            </a:r>
            <a:r>
              <a:rPr lang="en-US" sz="2300" dirty="0" smtClean="0"/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aldığınız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bütün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dersleri</a:t>
            </a:r>
            <a:r>
              <a:rPr lang="tr-TR" sz="2300" b="1" dirty="0">
                <a:solidFill>
                  <a:srgbClr val="FF0000"/>
                </a:solidFill>
              </a:rPr>
              <a:t> </a:t>
            </a:r>
            <a:r>
              <a:rPr lang="tr-TR" sz="2300" b="1" dirty="0" smtClean="0">
                <a:solidFill>
                  <a:srgbClr val="FF0000"/>
                </a:solidFill>
              </a:rPr>
              <a:t>- </a:t>
            </a:r>
            <a:r>
              <a:rPr lang="en-US" sz="2300" b="1" dirty="0" err="1" smtClean="0">
                <a:solidFill>
                  <a:srgbClr val="FF0000"/>
                </a:solidFill>
              </a:rPr>
              <a:t>saydıracak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olsanız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smtClean="0">
                <a:solidFill>
                  <a:srgbClr val="FF0000"/>
                </a:solidFill>
              </a:rPr>
              <a:t>da </a:t>
            </a:r>
            <a:r>
              <a:rPr lang="en-US" sz="2300" b="1" dirty="0" err="1" smtClean="0">
                <a:solidFill>
                  <a:srgbClr val="FF0000"/>
                </a:solidFill>
              </a:rPr>
              <a:t>olmasanız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smtClean="0">
                <a:solidFill>
                  <a:srgbClr val="FF0000"/>
                </a:solidFill>
              </a:rPr>
              <a:t>da</a:t>
            </a:r>
            <a:r>
              <a:rPr lang="tr-TR" sz="2300" b="1" dirty="0" smtClean="0">
                <a:solidFill>
                  <a:srgbClr val="FF0000"/>
                </a:solidFill>
              </a:rPr>
              <a:t> -</a:t>
            </a:r>
            <a:r>
              <a:rPr lang="tr-TR" sz="2300" dirty="0" smtClean="0"/>
              <a:t> </a:t>
            </a:r>
            <a:r>
              <a:rPr lang="en-US" sz="2300" dirty="0" err="1" smtClean="0"/>
              <a:t>sisteme</a:t>
            </a:r>
            <a:r>
              <a:rPr lang="en-US" sz="2300" dirty="0" smtClean="0"/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eksiksiz</a:t>
            </a:r>
            <a:r>
              <a:rPr lang="en-US" sz="2300" dirty="0" smtClean="0">
                <a:solidFill>
                  <a:srgbClr val="FF0000"/>
                </a:solidFill>
              </a:rPr>
              <a:t> </a:t>
            </a:r>
            <a:r>
              <a:rPr lang="en-US" sz="2300" dirty="0" err="1" smtClean="0"/>
              <a:t>girin</a:t>
            </a:r>
            <a:r>
              <a:rPr lang="tr-TR" sz="2300" dirty="0" smtClean="0"/>
              <a:t>.</a:t>
            </a:r>
            <a:endParaRPr lang="tr-TR" sz="2300" dirty="0" smtClean="0"/>
          </a:p>
          <a:p>
            <a:pPr marL="342900" indent="-342900">
              <a:buFontTx/>
              <a:buChar char="-"/>
            </a:pPr>
            <a:endParaRPr lang="tr-TR" sz="2300" dirty="0" smtClean="0"/>
          </a:p>
          <a:p>
            <a:r>
              <a:rPr lang="tr-TR" sz="2300" dirty="0" smtClean="0"/>
              <a:t>-  Exchange </a:t>
            </a:r>
            <a:r>
              <a:rPr lang="en-US" sz="2300" dirty="0" err="1" smtClean="0"/>
              <a:t>için</a:t>
            </a:r>
            <a:r>
              <a:rPr lang="en-US" sz="2300" dirty="0" smtClean="0"/>
              <a:t> program </a:t>
            </a:r>
            <a:r>
              <a:rPr lang="en-US" sz="2300" dirty="0" err="1" smtClean="0"/>
              <a:t>süresince</a:t>
            </a:r>
            <a:r>
              <a:rPr lang="en-US" sz="2300" dirty="0" smtClean="0"/>
              <a:t> </a:t>
            </a:r>
            <a:r>
              <a:rPr lang="en-US" sz="2300" dirty="0" err="1" smtClean="0"/>
              <a:t>tamamlamanız</a:t>
            </a:r>
            <a:r>
              <a:rPr lang="en-US" sz="2300" dirty="0" smtClean="0"/>
              <a:t> </a:t>
            </a:r>
            <a:r>
              <a:rPr lang="en-US" sz="2300" dirty="0" err="1" smtClean="0"/>
              <a:t>gereken</a:t>
            </a:r>
            <a:r>
              <a:rPr lang="en-US" sz="2300" dirty="0" smtClean="0"/>
              <a:t> </a:t>
            </a:r>
            <a:r>
              <a:rPr lang="en-US" sz="2300" dirty="0" err="1" smtClean="0"/>
              <a:t>bir</a:t>
            </a:r>
            <a:r>
              <a:rPr lang="en-US" sz="2300" dirty="0" smtClean="0"/>
              <a:t> minimum </a:t>
            </a:r>
            <a:r>
              <a:rPr lang="en-US" sz="2300" dirty="0" err="1" smtClean="0"/>
              <a:t>kredi</a:t>
            </a:r>
            <a:r>
              <a:rPr lang="en-US" sz="2300" dirty="0" smtClean="0"/>
              <a:t> </a:t>
            </a:r>
            <a:r>
              <a:rPr lang="en-US" sz="2300" dirty="0" err="1" smtClean="0"/>
              <a:t>sayısı</a:t>
            </a:r>
            <a:r>
              <a:rPr lang="en-US" sz="2300" dirty="0" smtClean="0"/>
              <a:t> </a:t>
            </a:r>
            <a:r>
              <a:rPr lang="tr-TR" sz="2300" dirty="0" smtClean="0"/>
              <a:t>olmadığından kaç ders alacağınızı danışmanlarınızla </a:t>
            </a:r>
            <a:r>
              <a:rPr lang="tr-TR" sz="2300" dirty="0" smtClean="0"/>
              <a:t>belirleyin.</a:t>
            </a:r>
            <a:endParaRPr lang="tr-TR" sz="2300" dirty="0" smtClean="0"/>
          </a:p>
          <a:p>
            <a:pPr marL="342900" indent="-342900">
              <a:buFontTx/>
              <a:buChar char="-"/>
            </a:pPr>
            <a:endParaRPr lang="tr-TR" sz="2300" dirty="0" smtClean="0"/>
          </a:p>
          <a:p>
            <a:endParaRPr lang="tr-TR" sz="2300" dirty="0"/>
          </a:p>
        </p:txBody>
      </p:sp>
    </p:spTree>
    <p:extLst>
      <p:ext uri="{BB962C8B-B14F-4D97-AF65-F5344CB8AC3E}">
        <p14:creationId xmlns:p14="http://schemas.microsoft.com/office/powerpoint/2010/main" val="340334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1" y="5844464"/>
            <a:ext cx="11887200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64488" y="1145179"/>
            <a:ext cx="10694125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/>
              <a:t>Derslerimi E-</a:t>
            </a:r>
            <a:r>
              <a:rPr lang="tr-TR" sz="3200" b="1" dirty="0" err="1" smtClean="0"/>
              <a:t>petition’a</a:t>
            </a:r>
            <a:r>
              <a:rPr lang="tr-TR" sz="3200" b="1" dirty="0" smtClean="0"/>
              <a:t> Ne Zaman Girmeliyim?</a:t>
            </a:r>
          </a:p>
          <a:p>
            <a:endParaRPr lang="tr-TR" sz="3200" b="1" dirty="0"/>
          </a:p>
          <a:p>
            <a:endParaRPr lang="tr-TR" sz="3200" b="1" dirty="0" smtClean="0"/>
          </a:p>
          <a:p>
            <a:pPr algn="ctr"/>
            <a:endParaRPr lang="tr-TR" sz="2300" b="1" dirty="0" smtClean="0"/>
          </a:p>
          <a:p>
            <a:r>
              <a:rPr lang="tr-TR" sz="2300" dirty="0" smtClean="0"/>
              <a:t>- </a:t>
            </a:r>
            <a:r>
              <a:rPr lang="en-US" sz="2300" dirty="0" smtClean="0"/>
              <a:t>E-</a:t>
            </a:r>
            <a:r>
              <a:rPr lang="en-US" sz="2300" dirty="0" err="1" smtClean="0"/>
              <a:t>petition’ınızı</a:t>
            </a:r>
            <a:r>
              <a:rPr lang="en-US" sz="2300" dirty="0" smtClean="0"/>
              <a:t>, </a:t>
            </a:r>
            <a:r>
              <a:rPr lang="en-US" sz="2300" b="1" dirty="0" err="1" smtClean="0">
                <a:solidFill>
                  <a:srgbClr val="FF0000"/>
                </a:solidFill>
              </a:rPr>
              <a:t>gitmeden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evvel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muhakkak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onaya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yollayın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dirty="0" err="1" smtClean="0"/>
              <a:t>ve</a:t>
            </a:r>
            <a:r>
              <a:rPr lang="en-US" sz="2300" dirty="0" smtClean="0"/>
              <a:t> </a:t>
            </a:r>
            <a:r>
              <a:rPr lang="en-US" sz="2300" dirty="0" smtClean="0"/>
              <a:t>-</a:t>
            </a:r>
            <a:r>
              <a:rPr lang="tr-TR" sz="2300" dirty="0" smtClean="0"/>
              <a:t> </a:t>
            </a:r>
            <a:r>
              <a:rPr lang="en-US" sz="2300" dirty="0" err="1" smtClean="0"/>
              <a:t>eğer</a:t>
            </a:r>
            <a:r>
              <a:rPr lang="en-US" sz="2300" dirty="0" smtClean="0"/>
              <a:t> </a:t>
            </a:r>
            <a:r>
              <a:rPr lang="en-US" sz="2300" dirty="0" err="1" smtClean="0"/>
              <a:t>mümkünse</a:t>
            </a:r>
            <a:r>
              <a:rPr lang="tr-TR" sz="2300" dirty="0" smtClean="0"/>
              <a:t> </a:t>
            </a:r>
            <a:r>
              <a:rPr lang="en-US" sz="2300" dirty="0" smtClean="0"/>
              <a:t>- </a:t>
            </a:r>
            <a:r>
              <a:rPr lang="en-US" sz="2300" dirty="0" err="1" smtClean="0"/>
              <a:t>onaylatıp</a:t>
            </a:r>
            <a:r>
              <a:rPr lang="en-US" sz="2300" dirty="0" smtClean="0"/>
              <a:t> </a:t>
            </a:r>
            <a:r>
              <a:rPr lang="en-US" sz="2300" dirty="0" err="1" smtClean="0"/>
              <a:t>öyle</a:t>
            </a:r>
            <a:r>
              <a:rPr lang="en-US" sz="2300" dirty="0" smtClean="0"/>
              <a:t> </a:t>
            </a:r>
            <a:r>
              <a:rPr lang="en-US" sz="2300" dirty="0" err="1" smtClean="0"/>
              <a:t>gitmeye</a:t>
            </a:r>
            <a:r>
              <a:rPr lang="en-US" sz="2300" dirty="0" smtClean="0"/>
              <a:t> </a:t>
            </a:r>
            <a:r>
              <a:rPr lang="en-US" sz="2300" dirty="0" err="1" smtClean="0"/>
              <a:t>çalışın</a:t>
            </a:r>
            <a:r>
              <a:rPr lang="en-US" sz="2300" dirty="0" smtClean="0"/>
              <a:t>, </a:t>
            </a:r>
            <a:r>
              <a:rPr lang="en-US" sz="2300" dirty="0" err="1" smtClean="0"/>
              <a:t>çünkü</a:t>
            </a:r>
            <a:r>
              <a:rPr lang="en-US" sz="2300" dirty="0" smtClean="0"/>
              <a:t> </a:t>
            </a:r>
            <a:r>
              <a:rPr lang="en-US" sz="2300" dirty="0" smtClean="0"/>
              <a:t>mail</a:t>
            </a:r>
            <a:r>
              <a:rPr lang="tr-TR" sz="2300" dirty="0" smtClean="0"/>
              <a:t>le</a:t>
            </a:r>
            <a:r>
              <a:rPr lang="en-US" sz="2300" dirty="0" smtClean="0"/>
              <a:t> </a:t>
            </a:r>
            <a:r>
              <a:rPr lang="en-US" sz="2300" dirty="0" err="1" smtClean="0"/>
              <a:t>hocanızla</a:t>
            </a:r>
            <a:r>
              <a:rPr lang="en-US" sz="2300" dirty="0" smtClean="0"/>
              <a:t> </a:t>
            </a:r>
            <a:r>
              <a:rPr lang="en-US" sz="2300" dirty="0" err="1" smtClean="0"/>
              <a:t>irtibat</a:t>
            </a:r>
            <a:r>
              <a:rPr lang="en-US" sz="2300" dirty="0" smtClean="0"/>
              <a:t> </a:t>
            </a:r>
            <a:r>
              <a:rPr lang="en-US" sz="2300" dirty="0" err="1" smtClean="0"/>
              <a:t>kurmak</a:t>
            </a:r>
            <a:r>
              <a:rPr lang="en-US" sz="2300" dirty="0" smtClean="0"/>
              <a:t> </a:t>
            </a:r>
            <a:r>
              <a:rPr lang="en-US" sz="2300" dirty="0" err="1" smtClean="0"/>
              <a:t>zor</a:t>
            </a:r>
            <a:r>
              <a:rPr lang="en-US" sz="2300" dirty="0" smtClean="0"/>
              <a:t> </a:t>
            </a:r>
            <a:r>
              <a:rPr lang="en-US" sz="2300" dirty="0" err="1" smtClean="0"/>
              <a:t>olabilir</a:t>
            </a:r>
            <a:r>
              <a:rPr lang="tr-TR" sz="2300" dirty="0" smtClean="0"/>
              <a:t>.</a:t>
            </a:r>
            <a:r>
              <a:rPr lang="en-US" sz="2300" dirty="0" smtClean="0"/>
              <a:t> </a:t>
            </a:r>
            <a:endParaRPr lang="tr-TR" sz="2300" dirty="0" smtClean="0"/>
          </a:p>
          <a:p>
            <a:endParaRPr lang="tr-TR" sz="2300" dirty="0" smtClean="0"/>
          </a:p>
          <a:p>
            <a:r>
              <a:rPr lang="tr-TR" sz="2300" dirty="0" smtClean="0"/>
              <a:t>- E</a:t>
            </a:r>
            <a:r>
              <a:rPr lang="en-US" sz="2300" dirty="0" err="1" smtClean="0"/>
              <a:t>ğer</a:t>
            </a:r>
            <a:r>
              <a:rPr lang="en-US" sz="2300" dirty="0" smtClean="0"/>
              <a:t> </a:t>
            </a:r>
            <a:r>
              <a:rPr lang="en-US" sz="2300" dirty="0" err="1" smtClean="0"/>
              <a:t>mümkün</a:t>
            </a:r>
            <a:r>
              <a:rPr lang="en-US" sz="2300" dirty="0" smtClean="0"/>
              <a:t> </a:t>
            </a:r>
            <a:r>
              <a:rPr lang="en-US" sz="2300" dirty="0" err="1" smtClean="0"/>
              <a:t>değilse</a:t>
            </a:r>
            <a:r>
              <a:rPr lang="en-US" sz="2300" dirty="0" smtClean="0"/>
              <a:t>, </a:t>
            </a:r>
            <a:r>
              <a:rPr lang="en-US" sz="2300" dirty="0" err="1" smtClean="0"/>
              <a:t>onay</a:t>
            </a:r>
            <a:r>
              <a:rPr lang="en-US" sz="2300" dirty="0" smtClean="0"/>
              <a:t> </a:t>
            </a:r>
            <a:r>
              <a:rPr lang="en-US" sz="2300" dirty="0" err="1" smtClean="0"/>
              <a:t>gelmeden</a:t>
            </a:r>
            <a:r>
              <a:rPr lang="en-US" sz="2300" dirty="0" smtClean="0"/>
              <a:t> </a:t>
            </a:r>
            <a:r>
              <a:rPr lang="en-US" sz="2300" dirty="0" err="1" smtClean="0"/>
              <a:t>gitmenizde</a:t>
            </a:r>
            <a:r>
              <a:rPr lang="en-US" sz="2300" dirty="0" smtClean="0"/>
              <a:t> </a:t>
            </a:r>
            <a:r>
              <a:rPr lang="en-US" sz="2300" dirty="0" err="1" smtClean="0"/>
              <a:t>bir</a:t>
            </a:r>
            <a:r>
              <a:rPr lang="en-US" sz="2300" dirty="0" smtClean="0"/>
              <a:t> </a:t>
            </a:r>
            <a:r>
              <a:rPr lang="en-US" sz="2300" dirty="0" err="1" smtClean="0"/>
              <a:t>sakınca</a:t>
            </a:r>
            <a:r>
              <a:rPr lang="en-US" sz="2300" dirty="0" smtClean="0"/>
              <a:t> </a:t>
            </a:r>
            <a:r>
              <a:rPr lang="en-US" sz="2300" dirty="0" err="1" smtClean="0"/>
              <a:t>olmayacaktır</a:t>
            </a:r>
            <a:r>
              <a:rPr lang="en-US" sz="2300" dirty="0" smtClean="0"/>
              <a:t>; </a:t>
            </a:r>
            <a:r>
              <a:rPr lang="en-US" sz="2300" dirty="0" err="1" smtClean="0"/>
              <a:t>yeter</a:t>
            </a:r>
            <a:r>
              <a:rPr lang="tr-TR" sz="2300" dirty="0" smtClean="0"/>
              <a:t> </a:t>
            </a:r>
            <a:r>
              <a:rPr lang="en-US" sz="2300" dirty="0" err="1" smtClean="0"/>
              <a:t>ki</a:t>
            </a:r>
            <a:r>
              <a:rPr lang="en-US" sz="2300" dirty="0" smtClean="0"/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gitmeden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evvel</a:t>
            </a:r>
            <a:r>
              <a:rPr lang="en-US" sz="2300" b="1" dirty="0" smtClean="0">
                <a:solidFill>
                  <a:srgbClr val="FF0000"/>
                </a:solidFill>
              </a:rPr>
              <a:t> submit </a:t>
            </a:r>
            <a:r>
              <a:rPr lang="en-US" sz="2300" b="1" dirty="0" err="1" smtClean="0">
                <a:solidFill>
                  <a:srgbClr val="FF0000"/>
                </a:solidFill>
              </a:rPr>
              <a:t>edin</a:t>
            </a:r>
            <a:r>
              <a:rPr lang="tr-TR" sz="2300" dirty="0"/>
              <a:t>.</a:t>
            </a:r>
            <a:endParaRPr lang="tr-TR" sz="2300" dirty="0" smtClean="0"/>
          </a:p>
          <a:p>
            <a:endParaRPr lang="tr-TR" sz="23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470987" y="2005883"/>
            <a:ext cx="5281126" cy="58477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DEADLINE: GİDİŞİNİZ !</a:t>
            </a:r>
            <a:endParaRPr lang="tr-TR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306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8" y="5652019"/>
            <a:ext cx="11812555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69150" y="337146"/>
            <a:ext cx="1069412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ADD-DROP</a:t>
            </a:r>
          </a:p>
          <a:p>
            <a:endParaRPr lang="tr-TR" sz="23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 err="1" smtClean="0"/>
              <a:t>Eğer</a:t>
            </a:r>
            <a:r>
              <a:rPr lang="en-US" sz="2300" dirty="0" smtClean="0"/>
              <a:t> </a:t>
            </a:r>
            <a:r>
              <a:rPr lang="en-US" sz="2300" dirty="0" err="1" smtClean="0"/>
              <a:t>dersleriniz</a:t>
            </a:r>
            <a:r>
              <a:rPr lang="en-US" sz="2300" dirty="0" smtClean="0"/>
              <a:t> </a:t>
            </a:r>
            <a:r>
              <a:rPr lang="en-US" sz="2300" dirty="0" err="1" smtClean="0"/>
              <a:t>netleşmediği</a:t>
            </a:r>
            <a:r>
              <a:rPr lang="en-US" sz="2300" dirty="0" smtClean="0"/>
              <a:t> </a:t>
            </a:r>
            <a:r>
              <a:rPr lang="en-US" sz="2300" dirty="0" err="1" smtClean="0"/>
              <a:t>için</a:t>
            </a:r>
            <a:r>
              <a:rPr lang="en-US" sz="2300" dirty="0" smtClean="0"/>
              <a:t> </a:t>
            </a:r>
            <a:r>
              <a:rPr lang="en-US" sz="2300" dirty="0" err="1" smtClean="0"/>
              <a:t>alternatif</a:t>
            </a:r>
            <a:r>
              <a:rPr lang="en-US" sz="2300" dirty="0" smtClean="0"/>
              <a:t> </a:t>
            </a:r>
            <a:r>
              <a:rPr lang="en-US" sz="2300" dirty="0" err="1" smtClean="0"/>
              <a:t>bir</a:t>
            </a:r>
            <a:r>
              <a:rPr lang="en-US" sz="2300" dirty="0" smtClean="0"/>
              <a:t> </a:t>
            </a:r>
            <a:r>
              <a:rPr lang="en-US" sz="2300" dirty="0" err="1" smtClean="0"/>
              <a:t>ders</a:t>
            </a:r>
            <a:r>
              <a:rPr lang="en-US" sz="2300" dirty="0" smtClean="0"/>
              <a:t> </a:t>
            </a:r>
            <a:r>
              <a:rPr lang="en-US" sz="2300" dirty="0" err="1" smtClean="0"/>
              <a:t>listesi</a:t>
            </a:r>
            <a:r>
              <a:rPr lang="en-US" sz="2300" dirty="0" smtClean="0"/>
              <a:t> </a:t>
            </a:r>
            <a:r>
              <a:rPr lang="en-US" sz="2300" dirty="0" err="1" smtClean="0"/>
              <a:t>ile</a:t>
            </a:r>
            <a:r>
              <a:rPr lang="en-US" sz="2300" dirty="0" smtClean="0"/>
              <a:t> </a:t>
            </a:r>
            <a:r>
              <a:rPr lang="tr-TR" sz="2300" dirty="0" smtClean="0"/>
              <a:t>E</a:t>
            </a:r>
            <a:r>
              <a:rPr lang="en-US" sz="2300" dirty="0" smtClean="0"/>
              <a:t>-petition </a:t>
            </a:r>
            <a:r>
              <a:rPr lang="en-US" sz="2300" dirty="0" err="1" smtClean="0"/>
              <a:t>yapmışsanız</a:t>
            </a:r>
            <a:r>
              <a:rPr lang="en-US" sz="2300" dirty="0" smtClean="0"/>
              <a:t> </a:t>
            </a:r>
            <a:r>
              <a:rPr lang="en-US" sz="2300" dirty="0" err="1" smtClean="0"/>
              <a:t>ya</a:t>
            </a:r>
            <a:r>
              <a:rPr lang="en-US" sz="2300" dirty="0" smtClean="0"/>
              <a:t> da </a:t>
            </a:r>
            <a:r>
              <a:rPr lang="en-US" sz="2300" dirty="0" err="1" smtClean="0"/>
              <a:t>gittikten</a:t>
            </a:r>
            <a:r>
              <a:rPr lang="en-US" sz="2300" dirty="0" smtClean="0"/>
              <a:t> </a:t>
            </a:r>
            <a:r>
              <a:rPr lang="en-US" sz="2300" dirty="0" err="1" smtClean="0"/>
              <a:t>sonra</a:t>
            </a:r>
            <a:r>
              <a:rPr lang="en-US" sz="2300" dirty="0" smtClean="0"/>
              <a:t> </a:t>
            </a:r>
            <a:r>
              <a:rPr lang="en-US" sz="2300" dirty="0" err="1" smtClean="0"/>
              <a:t>herhangi</a:t>
            </a:r>
            <a:r>
              <a:rPr lang="en-US" sz="2300" dirty="0" smtClean="0"/>
              <a:t>  </a:t>
            </a:r>
            <a:r>
              <a:rPr lang="en-US" sz="2300" dirty="0" err="1" smtClean="0"/>
              <a:t>bir</a:t>
            </a:r>
            <a:r>
              <a:rPr lang="en-US" sz="2300" dirty="0" smtClean="0"/>
              <a:t> </a:t>
            </a:r>
            <a:r>
              <a:rPr lang="en-US" sz="2300" dirty="0" err="1" smtClean="0"/>
              <a:t>sebeple</a:t>
            </a:r>
            <a:r>
              <a:rPr lang="en-US" sz="2300" dirty="0" smtClean="0"/>
              <a:t> </a:t>
            </a:r>
            <a:r>
              <a:rPr lang="tr-TR" sz="2300" dirty="0" smtClean="0"/>
              <a:t>E</a:t>
            </a:r>
            <a:r>
              <a:rPr lang="en-US" sz="2300" dirty="0" smtClean="0"/>
              <a:t>-</a:t>
            </a:r>
            <a:r>
              <a:rPr lang="en-US" sz="2300" dirty="0" err="1" smtClean="0"/>
              <a:t>petition’a</a:t>
            </a:r>
            <a:r>
              <a:rPr lang="en-US" sz="2300" dirty="0" smtClean="0"/>
              <a:t> </a:t>
            </a:r>
            <a:r>
              <a:rPr lang="en-US" sz="2300" dirty="0" err="1" smtClean="0"/>
              <a:t>girdiğiniz</a:t>
            </a:r>
            <a:r>
              <a:rPr lang="en-US" sz="2300" dirty="0" smtClean="0"/>
              <a:t> </a:t>
            </a:r>
            <a:r>
              <a:rPr lang="en-US" sz="2300" dirty="0" err="1" smtClean="0"/>
              <a:t>derslerinizde</a:t>
            </a:r>
            <a:r>
              <a:rPr lang="en-US" sz="2300" dirty="0" smtClean="0"/>
              <a:t> </a:t>
            </a:r>
            <a:r>
              <a:rPr lang="en-US" sz="2300" dirty="0" err="1" smtClean="0"/>
              <a:t>değişiklik</a:t>
            </a:r>
            <a:r>
              <a:rPr lang="en-US" sz="2300" dirty="0" smtClean="0"/>
              <a:t> </a:t>
            </a:r>
            <a:r>
              <a:rPr lang="en-US" sz="2300" dirty="0" err="1" smtClean="0"/>
              <a:t>yapmanız</a:t>
            </a:r>
            <a:r>
              <a:rPr lang="en-US" sz="2300" dirty="0" smtClean="0"/>
              <a:t> </a:t>
            </a:r>
            <a:r>
              <a:rPr lang="en-US" sz="2300" dirty="0" err="1" smtClean="0"/>
              <a:t>gerekirse</a:t>
            </a:r>
            <a:r>
              <a:rPr lang="en-US" sz="2300" dirty="0" smtClean="0"/>
              <a:t>, </a:t>
            </a:r>
            <a:r>
              <a:rPr lang="en-US" sz="2300" b="1" dirty="0" smtClean="0">
                <a:solidFill>
                  <a:srgbClr val="FF0000"/>
                </a:solidFill>
              </a:rPr>
              <a:t>ADD-DROP</a:t>
            </a:r>
            <a:r>
              <a:rPr lang="en-US" sz="2300" dirty="0" smtClean="0"/>
              <a:t> </a:t>
            </a:r>
            <a:r>
              <a:rPr lang="en-US" sz="2300" dirty="0" err="1" smtClean="0"/>
              <a:t>yaparak</a:t>
            </a:r>
            <a:r>
              <a:rPr lang="en-US" sz="2300" dirty="0" smtClean="0"/>
              <a:t> </a:t>
            </a:r>
            <a:r>
              <a:rPr lang="tr-TR" sz="2300" dirty="0" smtClean="0"/>
              <a:t>E</a:t>
            </a:r>
            <a:r>
              <a:rPr lang="en-US" sz="2300" dirty="0" smtClean="0"/>
              <a:t>-</a:t>
            </a:r>
            <a:r>
              <a:rPr lang="en-US" sz="2300" dirty="0" err="1" smtClean="0"/>
              <a:t>petition’daki</a:t>
            </a:r>
            <a:r>
              <a:rPr lang="en-US" sz="2300" dirty="0" smtClean="0"/>
              <a:t> </a:t>
            </a:r>
            <a:r>
              <a:rPr lang="en-US" sz="2300" dirty="0" err="1" smtClean="0"/>
              <a:t>derslerinizi</a:t>
            </a:r>
            <a:r>
              <a:rPr lang="en-US" sz="2300" dirty="0" smtClean="0"/>
              <a:t> </a:t>
            </a:r>
            <a:r>
              <a:rPr lang="en-US" sz="2300" dirty="0" err="1" smtClean="0"/>
              <a:t>programızdaki</a:t>
            </a:r>
            <a:r>
              <a:rPr lang="en-US" sz="2300" dirty="0" smtClean="0"/>
              <a:t> son </a:t>
            </a:r>
            <a:r>
              <a:rPr lang="en-US" sz="2300" dirty="0" err="1" smtClean="0"/>
              <a:t>değişikliklere</a:t>
            </a:r>
            <a:r>
              <a:rPr lang="en-US" sz="2300" dirty="0" smtClean="0"/>
              <a:t> </a:t>
            </a:r>
            <a:r>
              <a:rPr lang="en-US" sz="2300" dirty="0" err="1" smtClean="0"/>
              <a:t>göre</a:t>
            </a:r>
            <a:r>
              <a:rPr lang="en-US" sz="2300" dirty="0" smtClean="0"/>
              <a:t> </a:t>
            </a:r>
            <a:r>
              <a:rPr lang="en-US" sz="2300" dirty="0" err="1" smtClean="0"/>
              <a:t>güncelleyip</a:t>
            </a:r>
            <a:r>
              <a:rPr lang="en-US" sz="2300" dirty="0" smtClean="0"/>
              <a:t>, </a:t>
            </a:r>
            <a:r>
              <a:rPr lang="en-US" sz="2300" dirty="0" err="1" smtClean="0"/>
              <a:t>programınızı</a:t>
            </a:r>
            <a:r>
              <a:rPr lang="en-US" sz="2300" dirty="0" smtClean="0"/>
              <a:t> </a:t>
            </a:r>
            <a:r>
              <a:rPr lang="en-US" sz="2300" dirty="0" err="1" smtClean="0"/>
              <a:t>yeniden</a:t>
            </a:r>
            <a:r>
              <a:rPr lang="en-US" sz="2300" dirty="0" smtClean="0"/>
              <a:t> </a:t>
            </a:r>
            <a:r>
              <a:rPr lang="en-US" sz="2300" dirty="0" err="1" smtClean="0"/>
              <a:t>approval’a</a:t>
            </a:r>
            <a:r>
              <a:rPr lang="en-US" sz="2300" dirty="0" smtClean="0"/>
              <a:t> </a:t>
            </a:r>
            <a:r>
              <a:rPr lang="tr-TR" sz="2300" dirty="0" smtClean="0"/>
              <a:t>yollamanız gerekir. </a:t>
            </a:r>
          </a:p>
          <a:p>
            <a:r>
              <a:rPr lang="en-US" sz="2300" dirty="0" smtClean="0"/>
              <a:t>    </a:t>
            </a:r>
            <a:endParaRPr lang="tr-TR" sz="23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4" y="2952275"/>
            <a:ext cx="11448659" cy="369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0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986047"/>
            <a:ext cx="9144000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48937" y="436304"/>
            <a:ext cx="106941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   </a:t>
            </a:r>
            <a:r>
              <a:rPr lang="tr-TR" sz="3200" b="1" dirty="0" smtClean="0"/>
              <a:t>Nasıl Yaparım?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75" y="1278294"/>
            <a:ext cx="10179698" cy="53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6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4" y="5773317"/>
            <a:ext cx="11681927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618308" y="1169841"/>
            <a:ext cx="1069412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err="1" smtClean="0"/>
              <a:t>Add-drop</a:t>
            </a:r>
            <a:r>
              <a:rPr lang="tr-TR" sz="2300" dirty="0" smtClean="0"/>
              <a:t> seçeneği size, ilk </a:t>
            </a:r>
            <a:r>
              <a:rPr lang="tr-TR" sz="2300" dirty="0" smtClean="0"/>
              <a:t>E-</a:t>
            </a:r>
            <a:r>
              <a:rPr lang="tr-TR" sz="2300" dirty="0" err="1" smtClean="0"/>
              <a:t>petition’ınız</a:t>
            </a:r>
            <a:r>
              <a:rPr lang="tr-TR" sz="2300" dirty="0" smtClean="0"/>
              <a:t> (Exchange E-</a:t>
            </a:r>
            <a:r>
              <a:rPr lang="tr-TR" sz="2300" dirty="0" err="1" smtClean="0"/>
              <a:t>petition</a:t>
            </a:r>
            <a:r>
              <a:rPr lang="tr-TR" sz="2300" dirty="0" smtClean="0"/>
              <a:t>) </a:t>
            </a:r>
            <a:r>
              <a:rPr lang="tr-TR" sz="2300" dirty="0" smtClean="0"/>
              <a:t>onaylandıktan sonra görünür.</a:t>
            </a:r>
          </a:p>
          <a:p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err="1" smtClean="0"/>
              <a:t>Add-drop</a:t>
            </a:r>
            <a:r>
              <a:rPr lang="tr-TR" sz="2300" dirty="0" smtClean="0"/>
              <a:t> işlemlerinizi </a:t>
            </a:r>
            <a:r>
              <a:rPr lang="tr-TR" sz="2300" b="1" dirty="0" smtClean="0">
                <a:solidFill>
                  <a:srgbClr val="FF0000"/>
                </a:solidFill>
              </a:rPr>
              <a:t>dönene kadar </a:t>
            </a:r>
            <a:r>
              <a:rPr lang="tr-TR" sz="2300" dirty="0" smtClean="0"/>
              <a:t>bitirmeniz </a:t>
            </a:r>
            <a:r>
              <a:rPr lang="tr-TR" sz="2300" dirty="0" smtClean="0"/>
              <a:t>gerekir. </a:t>
            </a:r>
            <a:endParaRPr lang="tr-TR" sz="2300" dirty="0" smtClean="0"/>
          </a:p>
          <a:p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en-US" sz="2300" dirty="0" err="1" smtClean="0"/>
              <a:t>Şayet</a:t>
            </a:r>
            <a:r>
              <a:rPr lang="en-US" sz="2300" dirty="0" smtClean="0"/>
              <a:t> </a:t>
            </a:r>
            <a:r>
              <a:rPr lang="en-US" sz="2300" dirty="0" err="1" smtClean="0"/>
              <a:t>bir</a:t>
            </a:r>
            <a:r>
              <a:rPr lang="en-US" sz="2300" dirty="0" smtClean="0"/>
              <a:t> </a:t>
            </a:r>
            <a:r>
              <a:rPr lang="en-US" sz="2300" dirty="0" err="1" smtClean="0"/>
              <a:t>kez</a:t>
            </a:r>
            <a:r>
              <a:rPr lang="en-US" sz="2300" dirty="0" smtClean="0"/>
              <a:t> add-drop </a:t>
            </a:r>
            <a:r>
              <a:rPr lang="en-US" sz="2300" dirty="0" err="1" smtClean="0"/>
              <a:t>yapmışsanız</a:t>
            </a:r>
            <a:r>
              <a:rPr lang="en-US" sz="2300" dirty="0" smtClean="0"/>
              <a:t> </a:t>
            </a:r>
            <a:r>
              <a:rPr lang="en-US" sz="2300" dirty="0" err="1" smtClean="0"/>
              <a:t>ve</a:t>
            </a:r>
            <a:r>
              <a:rPr lang="en-US" sz="2300" dirty="0" smtClean="0"/>
              <a:t> </a:t>
            </a:r>
            <a:r>
              <a:rPr lang="en-US" sz="2300" dirty="0" err="1" smtClean="0"/>
              <a:t>ikinci</a:t>
            </a:r>
            <a:r>
              <a:rPr lang="en-US" sz="2300" dirty="0" smtClean="0"/>
              <a:t> </a:t>
            </a:r>
            <a:r>
              <a:rPr lang="en-US" sz="2300" dirty="0" err="1" smtClean="0"/>
              <a:t>kez</a:t>
            </a:r>
            <a:r>
              <a:rPr lang="en-US" sz="2300" dirty="0" smtClean="0"/>
              <a:t> </a:t>
            </a:r>
            <a:r>
              <a:rPr lang="en-US" sz="2300" dirty="0" smtClean="0"/>
              <a:t>add</a:t>
            </a:r>
            <a:r>
              <a:rPr lang="tr-TR" sz="2300" dirty="0" smtClean="0"/>
              <a:t>-</a:t>
            </a:r>
            <a:r>
              <a:rPr lang="en-US" sz="2300" dirty="0" smtClean="0"/>
              <a:t>drop </a:t>
            </a:r>
            <a:r>
              <a:rPr lang="en-US" sz="2300" dirty="0" err="1" smtClean="0"/>
              <a:t>yapmanız</a:t>
            </a:r>
            <a:r>
              <a:rPr lang="en-US" sz="2300" dirty="0" smtClean="0"/>
              <a:t> </a:t>
            </a:r>
            <a:r>
              <a:rPr lang="en-US" sz="2300" dirty="0" err="1" smtClean="0"/>
              <a:t>gerekiyorsa</a:t>
            </a:r>
            <a:r>
              <a:rPr lang="en-US" sz="2300" dirty="0" smtClean="0"/>
              <a:t>, </a:t>
            </a:r>
            <a:r>
              <a:rPr lang="en-US" sz="2300" dirty="0" err="1" smtClean="0"/>
              <a:t>ilkini</a:t>
            </a:r>
            <a:r>
              <a:rPr lang="en-US" sz="2300" dirty="0" smtClean="0"/>
              <a:t> </a:t>
            </a:r>
            <a:r>
              <a:rPr lang="en-US" sz="2300" dirty="0" err="1" smtClean="0"/>
              <a:t>iptal</a:t>
            </a:r>
            <a:r>
              <a:rPr lang="en-US" sz="2300" dirty="0" smtClean="0"/>
              <a:t> </a:t>
            </a:r>
            <a:r>
              <a:rPr lang="en-US" sz="2300" dirty="0" err="1" smtClean="0"/>
              <a:t>edip</a:t>
            </a:r>
            <a:r>
              <a:rPr lang="en-US" sz="2300" dirty="0" smtClean="0"/>
              <a:t> </a:t>
            </a:r>
            <a:r>
              <a:rPr lang="en-US" sz="2300" dirty="0" smtClean="0"/>
              <a:t>(</a:t>
            </a:r>
            <a:r>
              <a:rPr lang="tr-TR" sz="2300" b="1" dirty="0" smtClean="0">
                <a:solidFill>
                  <a:srgbClr val="FF0000"/>
                </a:solidFill>
              </a:rPr>
              <a:t>Exchange E</a:t>
            </a:r>
            <a:r>
              <a:rPr lang="en-US" sz="2300" b="1" dirty="0" smtClean="0">
                <a:solidFill>
                  <a:srgbClr val="FF0000"/>
                </a:solidFill>
              </a:rPr>
              <a:t>-</a:t>
            </a:r>
            <a:r>
              <a:rPr lang="en-US" sz="2300" b="1" dirty="0" err="1" smtClean="0">
                <a:solidFill>
                  <a:srgbClr val="FF0000"/>
                </a:solidFill>
              </a:rPr>
              <a:t>petition’ın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kendisini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en-US" sz="2300" b="1" dirty="0" err="1" smtClean="0">
                <a:solidFill>
                  <a:srgbClr val="FF0000"/>
                </a:solidFill>
              </a:rPr>
              <a:t>değil</a:t>
            </a:r>
            <a:r>
              <a:rPr lang="en-US" sz="2300" b="1" dirty="0" smtClean="0">
                <a:solidFill>
                  <a:srgbClr val="FF0000"/>
                </a:solidFill>
              </a:rPr>
              <a:t>, </a:t>
            </a:r>
            <a:r>
              <a:rPr lang="en-US" sz="2300" b="1" dirty="0" err="1" smtClean="0">
                <a:solidFill>
                  <a:srgbClr val="FF0000"/>
                </a:solidFill>
              </a:rPr>
              <a:t>yalnızca</a:t>
            </a:r>
            <a:r>
              <a:rPr lang="en-US" sz="2300" b="1" dirty="0" smtClean="0">
                <a:solidFill>
                  <a:srgbClr val="FF0000"/>
                </a:solidFill>
              </a:rPr>
              <a:t> </a:t>
            </a:r>
            <a:r>
              <a:rPr lang="tr-TR" sz="2300" b="1" dirty="0" smtClean="0">
                <a:solidFill>
                  <a:srgbClr val="FF0000"/>
                </a:solidFill>
              </a:rPr>
              <a:t>A</a:t>
            </a:r>
            <a:r>
              <a:rPr lang="en-US" sz="2300" b="1" dirty="0" err="1" smtClean="0">
                <a:solidFill>
                  <a:srgbClr val="FF0000"/>
                </a:solidFill>
              </a:rPr>
              <a:t>dd</a:t>
            </a:r>
            <a:r>
              <a:rPr lang="en-US" sz="2300" b="1" dirty="0" smtClean="0">
                <a:solidFill>
                  <a:srgbClr val="FF0000"/>
                </a:solidFill>
              </a:rPr>
              <a:t>-drop</a:t>
            </a:r>
            <a:r>
              <a:rPr lang="tr-TR" sz="2300" b="1" dirty="0" smtClean="0">
                <a:solidFill>
                  <a:srgbClr val="FF0000"/>
                </a:solidFill>
              </a:rPr>
              <a:t> E-</a:t>
            </a:r>
            <a:r>
              <a:rPr lang="tr-TR" sz="2300" b="1" dirty="0" err="1" smtClean="0">
                <a:solidFill>
                  <a:srgbClr val="FF0000"/>
                </a:solidFill>
              </a:rPr>
              <a:t>petition</a:t>
            </a:r>
            <a:r>
              <a:rPr lang="en-US" sz="2300" b="1" dirty="0" smtClean="0">
                <a:solidFill>
                  <a:srgbClr val="FF0000"/>
                </a:solidFill>
              </a:rPr>
              <a:t>’</a:t>
            </a:r>
            <a:r>
              <a:rPr lang="tr-TR" sz="2300" b="1" dirty="0" smtClean="0">
                <a:solidFill>
                  <a:srgbClr val="FF0000"/>
                </a:solidFill>
              </a:rPr>
              <a:t>ı</a:t>
            </a:r>
            <a:r>
              <a:rPr lang="en-US" sz="2300" dirty="0" smtClean="0"/>
              <a:t>) </a:t>
            </a:r>
            <a:r>
              <a:rPr lang="en-US" sz="2300" dirty="0" err="1" smtClean="0"/>
              <a:t>yeniden</a:t>
            </a:r>
            <a:r>
              <a:rPr lang="en-US" sz="2300" dirty="0" smtClean="0"/>
              <a:t> add drop </a:t>
            </a:r>
            <a:r>
              <a:rPr lang="en-US" sz="2300" dirty="0" err="1" smtClean="0"/>
              <a:t>yapabilirsiniz</a:t>
            </a:r>
            <a:r>
              <a:rPr lang="tr-TR" sz="2300" dirty="0" smtClean="0"/>
              <a:t>.</a:t>
            </a:r>
            <a:endParaRPr lang="tr-TR" sz="2300" dirty="0" smtClean="0"/>
          </a:p>
          <a:p>
            <a:pPr marL="457200" indent="-457200">
              <a:buFontTx/>
              <a:buChar char="-"/>
            </a:pPr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/>
              <a:t>Exchange E-</a:t>
            </a:r>
            <a:r>
              <a:rPr lang="tr-TR" sz="2300" dirty="0" err="1"/>
              <a:t>petition’ınızı</a:t>
            </a:r>
            <a:r>
              <a:rPr lang="tr-TR" sz="2300" dirty="0"/>
              <a:t> </a:t>
            </a:r>
            <a:r>
              <a:rPr lang="tr-TR" sz="2300" dirty="0" smtClean="0"/>
              <a:t>iptal ettiğinizde, yeniden </a:t>
            </a:r>
            <a:r>
              <a:rPr lang="tr-TR" sz="2300" dirty="0" smtClean="0"/>
              <a:t>E-</a:t>
            </a:r>
            <a:r>
              <a:rPr lang="tr-TR" sz="2300" dirty="0" err="1" smtClean="0"/>
              <a:t>petition</a:t>
            </a:r>
            <a:r>
              <a:rPr lang="tr-TR" sz="2300" dirty="0" smtClean="0"/>
              <a:t> </a:t>
            </a:r>
            <a:r>
              <a:rPr lang="tr-TR" sz="2300" dirty="0" smtClean="0"/>
              <a:t>açma şansınız olmayacağını </a:t>
            </a:r>
            <a:r>
              <a:rPr lang="tr-TR" sz="2300" dirty="0" smtClean="0"/>
              <a:t>unutmayın.</a:t>
            </a:r>
            <a:endParaRPr lang="tr-TR" sz="23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18308" y="449710"/>
            <a:ext cx="106941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  </a:t>
            </a:r>
            <a:r>
              <a:rPr lang="tr-TR" sz="3200" b="1" dirty="0" smtClean="0"/>
              <a:t>Nelere Dikkat Etmeli?</a:t>
            </a:r>
            <a:endParaRPr lang="tr-TR" sz="2300" b="1" dirty="0" smtClean="0"/>
          </a:p>
        </p:txBody>
      </p:sp>
    </p:spTree>
    <p:extLst>
      <p:ext uri="{BB962C8B-B14F-4D97-AF65-F5344CB8AC3E}">
        <p14:creationId xmlns:p14="http://schemas.microsoft.com/office/powerpoint/2010/main" val="308283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4" y="5895237"/>
            <a:ext cx="11681927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618308" y="1034485"/>
            <a:ext cx="1069412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smtClean="0"/>
              <a:t>Ders saydırma işlemi (</a:t>
            </a:r>
            <a:r>
              <a:rPr lang="tr-TR" sz="2300" dirty="0" err="1" smtClean="0"/>
              <a:t>credit</a:t>
            </a:r>
            <a:r>
              <a:rPr lang="tr-TR" sz="2300" dirty="0" smtClean="0"/>
              <a:t> transfer) transkriptiniz geldikten sonra E-</a:t>
            </a:r>
            <a:r>
              <a:rPr lang="tr-TR" sz="2300" dirty="0" err="1" smtClean="0"/>
              <a:t>petition’a</a:t>
            </a:r>
            <a:r>
              <a:rPr lang="tr-TR" sz="2300" dirty="0" smtClean="0"/>
              <a:t> girdiğiniz derslerin notlarının ofis tarafından sisteme girilmesi ile başlatılır. </a:t>
            </a:r>
          </a:p>
          <a:p>
            <a:pPr marL="457200" indent="-457200">
              <a:buFontTx/>
              <a:buChar char="-"/>
            </a:pPr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smtClean="0"/>
              <a:t>İşlemin başlatılabilmesi için, bir e-</a:t>
            </a:r>
            <a:r>
              <a:rPr lang="tr-TR" sz="2300" dirty="0" err="1" smtClean="0"/>
              <a:t>petition’ınız</a:t>
            </a:r>
            <a:r>
              <a:rPr lang="tr-TR" sz="2300" dirty="0" smtClean="0"/>
              <a:t> olması ve e-</a:t>
            </a:r>
            <a:r>
              <a:rPr lang="tr-TR" sz="2300" dirty="0" err="1" smtClean="0"/>
              <a:t>petition’a</a:t>
            </a:r>
            <a:r>
              <a:rPr lang="tr-TR" sz="2300" dirty="0" smtClean="0"/>
              <a:t> girdiğiniz derslerin transkriptinizdeki derslerle birebire aynı olması gerekir. </a:t>
            </a:r>
          </a:p>
          <a:p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smtClean="0"/>
              <a:t>Şayet e-</a:t>
            </a:r>
            <a:r>
              <a:rPr lang="tr-TR" sz="2300" dirty="0" err="1" smtClean="0"/>
              <a:t>petition’ınız</a:t>
            </a:r>
            <a:r>
              <a:rPr lang="tr-TR" sz="2300" dirty="0" smtClean="0"/>
              <a:t> yukarıda bahsedilen eşleştirme için uygunsa notlarınız sisteme girilir ve işlem size açılır. İşlemin açıldığı size otomatik maille bildirilir ve siz de e-</a:t>
            </a:r>
            <a:r>
              <a:rPr lang="tr-TR" sz="2300" dirty="0" err="1" smtClean="0"/>
              <a:t>petition’ınıza</a:t>
            </a:r>
            <a:r>
              <a:rPr lang="tr-TR" sz="2300" dirty="0" smtClean="0"/>
              <a:t> girip «</a:t>
            </a:r>
            <a:r>
              <a:rPr lang="tr-TR" sz="2300" dirty="0" err="1" smtClean="0"/>
              <a:t>initiate</a:t>
            </a:r>
            <a:r>
              <a:rPr lang="tr-TR" sz="2300" dirty="0" smtClean="0"/>
              <a:t>» tuşuna basarak notları girilmiş derslerinizi danışmanınızın onayına yollarsınız. </a:t>
            </a:r>
            <a:endParaRPr lang="tr-TR" sz="2300" dirty="0"/>
          </a:p>
          <a:p>
            <a:pPr marL="457200" indent="-457200">
              <a:buFontTx/>
              <a:buChar char="-"/>
            </a:pPr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smtClean="0"/>
              <a:t>E-</a:t>
            </a:r>
            <a:r>
              <a:rPr lang="tr-TR" sz="2300" dirty="0" err="1" smtClean="0"/>
              <a:t>petition’ınız</a:t>
            </a:r>
            <a:r>
              <a:rPr lang="tr-TR" sz="2300" dirty="0" smtClean="0"/>
              <a:t> danışman ve fakülte onaylarından geçtikten sonra kayıt işlerine ulaşır ve burada notlarınızın </a:t>
            </a:r>
            <a:r>
              <a:rPr lang="tr-TR" sz="2300" dirty="0" err="1" smtClean="0"/>
              <a:t>academic</a:t>
            </a:r>
            <a:r>
              <a:rPr lang="tr-TR" sz="2300" dirty="0" smtClean="0"/>
              <a:t> </a:t>
            </a:r>
            <a:r>
              <a:rPr lang="tr-TR" sz="2300" dirty="0" err="1" smtClean="0"/>
              <a:t>record’unuza</a:t>
            </a:r>
            <a:r>
              <a:rPr lang="tr-TR" sz="2300" dirty="0" smtClean="0"/>
              <a:t> işlenmesiyle süreç son bulur. </a:t>
            </a:r>
          </a:p>
          <a:p>
            <a:pPr marL="457200" indent="-457200">
              <a:buFontTx/>
              <a:buChar char="-"/>
            </a:pPr>
            <a:endParaRPr lang="tr-TR" sz="2300" dirty="0"/>
          </a:p>
          <a:p>
            <a:endParaRPr lang="tr-TR" sz="2300" dirty="0"/>
          </a:p>
          <a:p>
            <a:endParaRPr lang="tr-TR" sz="2300" dirty="0" smtClean="0"/>
          </a:p>
          <a:p>
            <a:endParaRPr lang="tr-TR" sz="23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18308" y="449710"/>
            <a:ext cx="106941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  </a:t>
            </a:r>
            <a:r>
              <a:rPr lang="tr-TR" sz="3200" b="1" dirty="0" smtClean="0"/>
              <a:t>Ders Saydırma</a:t>
            </a:r>
            <a:endParaRPr lang="tr-TR" sz="2300" b="1" dirty="0" smtClean="0"/>
          </a:p>
        </p:txBody>
      </p:sp>
    </p:spTree>
    <p:extLst>
      <p:ext uri="{BB962C8B-B14F-4D97-AF65-F5344CB8AC3E}">
        <p14:creationId xmlns:p14="http://schemas.microsoft.com/office/powerpoint/2010/main" val="243853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4" y="5773317"/>
            <a:ext cx="11681927" cy="1084683"/>
          </a:xfrm>
          <a:effectLst>
            <a:reflection endPos="0" dir="5400000" sy="-100000" algn="bl" rotWithShape="0"/>
            <a:softEdge rad="266700"/>
          </a:effectLst>
        </p:spPr>
      </p:pic>
      <p:sp>
        <p:nvSpPr>
          <p:cNvPr id="3" name="Rectangle 2"/>
          <p:cNvSpPr/>
          <p:nvPr/>
        </p:nvSpPr>
        <p:spPr>
          <a:xfrm>
            <a:off x="708504" y="1118461"/>
            <a:ext cx="1069412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smtClean="0"/>
              <a:t>Vize işlemlerinizden, vize için gerekli belgelerden uluslararası ofisin sorumlu olmadığını, aksine sürecin </a:t>
            </a:r>
            <a:r>
              <a:rPr lang="tr-TR" sz="2300" b="1" dirty="0" smtClean="0"/>
              <a:t>tamamen bireysel </a:t>
            </a:r>
            <a:r>
              <a:rPr lang="tr-TR" sz="2300" dirty="0" smtClean="0"/>
              <a:t>yürüdüğünü unutmayın.</a:t>
            </a:r>
          </a:p>
          <a:p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smtClean="0"/>
              <a:t>Düzenli kullandığınız ilaç/</a:t>
            </a:r>
            <a:r>
              <a:rPr lang="tr-TR" sz="2300" dirty="0" err="1" smtClean="0"/>
              <a:t>larınız</a:t>
            </a:r>
            <a:r>
              <a:rPr lang="tr-TR" sz="2300" dirty="0" smtClean="0"/>
              <a:t> varsa, gitmeden evvel yeterli miktarda yanınıza aldığınızdan yahut gittiğiniz ülkede </a:t>
            </a:r>
            <a:r>
              <a:rPr lang="tr-TR" sz="2300" dirty="0" smtClean="0"/>
              <a:t>geçerli sayılacak </a:t>
            </a:r>
            <a:r>
              <a:rPr lang="tr-TR" sz="2300" dirty="0" smtClean="0"/>
              <a:t>bir sağlık raporunu beraberinizde götürdüğünüzden emin olun.</a:t>
            </a:r>
          </a:p>
          <a:p>
            <a:endParaRPr lang="tr-TR" sz="2300" dirty="0" smtClean="0"/>
          </a:p>
          <a:p>
            <a:pPr marL="457200" indent="-457200">
              <a:buFontTx/>
              <a:buChar char="-"/>
            </a:pPr>
            <a:r>
              <a:rPr lang="tr-TR" sz="2300" dirty="0" smtClean="0"/>
              <a:t>Herhangi bir sorun yaşadığınızda zaman </a:t>
            </a:r>
            <a:r>
              <a:rPr lang="tr-TR" sz="2300" smtClean="0"/>
              <a:t>kaybetmeden </a:t>
            </a:r>
            <a:r>
              <a:rPr lang="tr-TR" sz="2300" smtClean="0"/>
              <a:t>ofisimizle</a:t>
            </a:r>
            <a:r>
              <a:rPr lang="tr-TR" sz="2300" smtClean="0"/>
              <a:t> </a:t>
            </a:r>
            <a:r>
              <a:rPr lang="tr-TR" sz="2300" dirty="0" smtClean="0"/>
              <a:t>irtibata geçmeyi ihmal </a:t>
            </a:r>
            <a:r>
              <a:rPr lang="tr-TR" sz="2300" dirty="0" smtClean="0"/>
              <a:t>etmeyin.</a:t>
            </a:r>
            <a:endParaRPr lang="tr-TR" sz="23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18308" y="449710"/>
            <a:ext cx="106941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smtClean="0"/>
              <a:t>Bunlar Dışında..</a:t>
            </a:r>
            <a:endParaRPr lang="tr-TR" sz="2300" b="1" dirty="0" smtClean="0"/>
          </a:p>
        </p:txBody>
      </p:sp>
    </p:spTree>
    <p:extLst>
      <p:ext uri="{BB962C8B-B14F-4D97-AF65-F5344CB8AC3E}">
        <p14:creationId xmlns:p14="http://schemas.microsoft.com/office/powerpoint/2010/main" val="123975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411</Words>
  <Application>Microsoft Office PowerPoint</Application>
  <PresentationFormat>Widescreen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E-PETITION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Kübra Özdemir</dc:creator>
  <cp:lastModifiedBy>Selahattin Öztürk</cp:lastModifiedBy>
  <cp:revision>16</cp:revision>
  <dcterms:created xsi:type="dcterms:W3CDTF">2016-12-08T08:10:01Z</dcterms:created>
  <dcterms:modified xsi:type="dcterms:W3CDTF">2017-05-17T12:14:02Z</dcterms:modified>
</cp:coreProperties>
</file>